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256" r:id="rId2"/>
    <p:sldId id="262" r:id="rId3"/>
    <p:sldId id="263" r:id="rId4"/>
    <p:sldId id="259" r:id="rId5"/>
    <p:sldId id="260" r:id="rId6"/>
    <p:sldId id="261" r:id="rId7"/>
  </p:sldIdLst>
  <p:sldSz cx="9144000" cy="5143500" type="screen16x9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7633"/>
    <a:srgbClr val="FAF2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000000"/>
          </a:solidFill>
        </a:fill>
      </a:tcStyle>
    </a:firstCol>
    <a:la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000000"/>
          </a:solidFill>
        </a:fill>
      </a:tcStyle>
    </a:lastRow>
    <a:fir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000000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/>
      <a:tcStyle>
        <a:tcBdr/>
        <a:fill>
          <a:solidFill>
            <a:srgbClr val="E8ECF4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/>
      <a:tcStyle>
        <a:tcBdr/>
        <a:fill>
          <a:solidFill>
            <a:srgbClr val="EFF3E9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/>
      <a:tcStyle>
        <a:tcBdr/>
        <a:fill>
          <a:solidFill>
            <a:srgbClr val="FDEE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13"/>
  </p:normalViewPr>
  <p:slideViewPr>
    <p:cSldViewPr snapToGrid="0" snapToObjects="1" showGuides="1">
      <p:cViewPr>
        <p:scale>
          <a:sx n="140" d="100"/>
          <a:sy n="140" d="100"/>
        </p:scale>
        <p:origin x="744" y="39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theme" Target="theme/theme1.xml"/><Relationship Id="rId1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notesMaster" Target="notesMasters/notesMaster1.xml"/><Relationship Id="rId9" Type="http://schemas.openxmlformats.org/officeDocument/2006/relationships/presProps" Target="presProps.xml"/><Relationship Id="rId1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77" name="Shape 17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17116534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4" name="Shape 18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914400"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126429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主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0" y="2000244"/>
            <a:ext cx="9144000" cy="1357324"/>
          </a:xfrm>
          <a:prstGeom prst="rect">
            <a:avLst/>
          </a:prstGeom>
          <a:solidFill>
            <a:srgbClr val="93CDDD">
              <a:alpha val="85000"/>
            </a:srgbClr>
          </a:solidFill>
          <a:effectLst>
            <a:outerShdw blurRad="50800" dist="38100" dir="2700000" rotWithShape="0">
              <a:srgbClr val="000000">
                <a:alpha val="40000"/>
              </a:srgbClr>
            </a:outerShdw>
          </a:effectLst>
        </p:spPr>
        <p:txBody>
          <a:bodyPr lIns="45718" tIns="45718" rIns="45718" bIns="45718"/>
          <a:lstStyle>
            <a:lvl1pPr defTabSz="914400">
              <a:defRPr sz="3200" cap="none">
                <a:solidFill>
                  <a:srgbClr val="000000"/>
                </a:solidFill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r>
              <a:t>大標題文字</a:t>
            </a:r>
          </a:p>
        </p:txBody>
      </p:sp>
      <p:sp>
        <p:nvSpPr>
          <p:cNvPr id="12" name="Shape 12"/>
          <p:cNvSpPr>
            <a:spLocks noGrp="1"/>
          </p:cNvSpPr>
          <p:nvPr>
            <p:ph type="sldNum" sz="quarter" idx="2"/>
          </p:nvPr>
        </p:nvSpPr>
        <p:spPr>
          <a:xfrm>
            <a:off x="8422820" y="4769567"/>
            <a:ext cx="263980" cy="269239"/>
          </a:xfrm>
          <a:prstGeom prst="rect">
            <a:avLst/>
          </a:prstGeom>
        </p:spPr>
        <p:txBody>
          <a:bodyPr lIns="45718" tIns="45718" rIns="45718" bIns="45718" anchor="ctr"/>
          <a:lstStyle>
            <a:lvl1pPr algn="r" defTabSz="9144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副標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>
            <a:spLocks noGrp="1"/>
          </p:cNvSpPr>
          <p:nvPr>
            <p:ph type="title"/>
          </p:nvPr>
        </p:nvSpPr>
        <p:spPr>
          <a:xfrm>
            <a:off x="0" y="3429005"/>
            <a:ext cx="3571870" cy="1214448"/>
          </a:xfrm>
          <a:prstGeom prst="rect">
            <a:avLst/>
          </a:prstGeom>
          <a:solidFill>
            <a:srgbClr val="558ED5">
              <a:alpha val="85000"/>
            </a:srgbClr>
          </a:solidFill>
          <a:effectLst>
            <a:outerShdw blurRad="50800" dist="38100" dir="2700000" rotWithShape="0">
              <a:srgbClr val="000000">
                <a:alpha val="40000"/>
              </a:srgbClr>
            </a:outerShdw>
          </a:effectLst>
        </p:spPr>
        <p:txBody>
          <a:bodyPr lIns="45718" tIns="45718" rIns="45718" bIns="45718"/>
          <a:lstStyle>
            <a:lvl1pPr defTabSz="914400">
              <a:defRPr sz="3200" cap="none">
                <a:solidFill>
                  <a:srgbClr val="000000"/>
                </a:solidFill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r>
              <a:t>大標題文字</a:t>
            </a:r>
          </a:p>
        </p:txBody>
      </p:sp>
      <p:sp>
        <p:nvSpPr>
          <p:cNvPr id="28" name="Shape 28"/>
          <p:cNvSpPr>
            <a:spLocks noGrp="1"/>
          </p:cNvSpPr>
          <p:nvPr>
            <p:ph type="sldNum" sz="quarter" idx="2"/>
          </p:nvPr>
        </p:nvSpPr>
        <p:spPr>
          <a:xfrm>
            <a:off x="8422820" y="4769567"/>
            <a:ext cx="263980" cy="269239"/>
          </a:xfrm>
          <a:prstGeom prst="rect">
            <a:avLst/>
          </a:prstGeom>
        </p:spPr>
        <p:txBody>
          <a:bodyPr lIns="45718" tIns="45718" rIns="45718" bIns="45718" anchor="ctr"/>
          <a:lstStyle>
            <a:lvl1pPr algn="r" defTabSz="9144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內頁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>
            <a:spLocks noGrp="1"/>
          </p:cNvSpPr>
          <p:nvPr>
            <p:ph type="title"/>
          </p:nvPr>
        </p:nvSpPr>
        <p:spPr>
          <a:xfrm>
            <a:off x="0" y="0"/>
            <a:ext cx="3859201" cy="1071535"/>
          </a:xfrm>
          <a:prstGeom prst="rect">
            <a:avLst/>
          </a:prstGeom>
          <a:solidFill>
            <a:srgbClr val="558ED5"/>
          </a:solidFill>
        </p:spPr>
        <p:txBody>
          <a:bodyPr lIns="45718" tIns="45718" rIns="45718" bIns="45718"/>
          <a:lstStyle>
            <a:lvl1pPr defTabSz="914400">
              <a:defRPr sz="2800" cap="none">
                <a:solidFill>
                  <a:srgbClr val="000000"/>
                </a:solidFill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r>
              <a:t>大標題文字</a:t>
            </a:r>
          </a:p>
        </p:txBody>
      </p:sp>
      <p:sp>
        <p:nvSpPr>
          <p:cNvPr id="62" name="Shape 62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8229600" cy="3943352"/>
          </a:xfrm>
          <a:prstGeom prst="rect">
            <a:avLst/>
          </a:prstGeom>
        </p:spPr>
        <p:txBody>
          <a:bodyPr lIns="45718" tIns="45718" rIns="45718" bIns="45718" anchor="t"/>
          <a:lstStyle>
            <a:lvl1pPr marL="342900" indent="-342900" defTabSz="914400">
              <a:lnSpc>
                <a:spcPct val="100000"/>
              </a:lnSpc>
              <a:spcBef>
                <a:spcPts val="400"/>
              </a:spcBef>
              <a:buSzPct val="100000"/>
              <a:buBlip>
                <a:blip r:embed="rId2"/>
              </a:buBlip>
              <a:defRPr sz="1800">
                <a:solidFill>
                  <a:srgbClr val="000000"/>
                </a:solidFill>
                <a:latin typeface="微軟正黑體"/>
                <a:ea typeface="微軟正黑體"/>
                <a:cs typeface="微軟正黑體"/>
                <a:sym typeface="微軟正黑體"/>
              </a:defRPr>
            </a:lvl1pPr>
            <a:lvl2pPr marL="778668" indent="-321468" defTabSz="914400">
              <a:lnSpc>
                <a:spcPct val="100000"/>
              </a:lnSpc>
              <a:spcBef>
                <a:spcPts val="400"/>
              </a:spcBef>
              <a:buSzPct val="100000"/>
              <a:buBlip>
                <a:blip r:embed="rId2"/>
              </a:buBlip>
              <a:defRPr sz="1800">
                <a:solidFill>
                  <a:srgbClr val="000000"/>
                </a:solidFill>
                <a:latin typeface="微軟正黑體"/>
                <a:ea typeface="微軟正黑體"/>
                <a:cs typeface="微軟正黑體"/>
                <a:sym typeface="微軟正黑體"/>
              </a:defRPr>
            </a:lvl2pPr>
            <a:lvl3pPr marL="1085850" indent="-171450" defTabSz="914400">
              <a:lnSpc>
                <a:spcPct val="100000"/>
              </a:lnSpc>
              <a:spcBef>
                <a:spcPts val="400"/>
              </a:spcBef>
              <a:buSzPct val="100000"/>
              <a:buBlip>
                <a:blip r:embed="rId2"/>
              </a:buBlip>
              <a:defRPr sz="1800">
                <a:solidFill>
                  <a:srgbClr val="000000"/>
                </a:solidFill>
                <a:latin typeface="微軟正黑體"/>
                <a:ea typeface="微軟正黑體"/>
                <a:cs typeface="微軟正黑體"/>
                <a:sym typeface="微軟正黑體"/>
              </a:defRPr>
            </a:lvl3pPr>
            <a:lvl4pPr marL="1577338" indent="-205738" defTabSz="914400">
              <a:lnSpc>
                <a:spcPct val="100000"/>
              </a:lnSpc>
              <a:spcBef>
                <a:spcPts val="400"/>
              </a:spcBef>
              <a:buSzPct val="100000"/>
              <a:buBlip>
                <a:blip r:embed="rId2"/>
              </a:buBlip>
              <a:defRPr sz="1800">
                <a:solidFill>
                  <a:srgbClr val="000000"/>
                </a:solidFill>
                <a:latin typeface="微軟正黑體"/>
                <a:ea typeface="微軟正黑體"/>
                <a:cs typeface="微軟正黑體"/>
                <a:sym typeface="微軟正黑體"/>
              </a:defRPr>
            </a:lvl4pPr>
            <a:lvl5pPr marL="2034538" indent="-205738" defTabSz="914400">
              <a:lnSpc>
                <a:spcPct val="100000"/>
              </a:lnSpc>
              <a:spcBef>
                <a:spcPts val="400"/>
              </a:spcBef>
              <a:buSzPct val="100000"/>
              <a:buBlip>
                <a:blip r:embed="rId2"/>
              </a:buBlip>
              <a:defRPr sz="1800">
                <a:solidFill>
                  <a:srgbClr val="000000"/>
                </a:solidFill>
                <a:latin typeface="微軟正黑體"/>
                <a:ea typeface="微軟正黑體"/>
                <a:cs typeface="微軟正黑體"/>
                <a:sym typeface="微軟正黑體"/>
              </a:defRPr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63" name="Shape 63"/>
          <p:cNvSpPr>
            <a:spLocks noGrp="1"/>
          </p:cNvSpPr>
          <p:nvPr>
            <p:ph type="sldNum" sz="quarter" idx="2"/>
          </p:nvPr>
        </p:nvSpPr>
        <p:spPr>
          <a:xfrm>
            <a:off x="8422820" y="4769567"/>
            <a:ext cx="263980" cy="269239"/>
          </a:xfrm>
          <a:prstGeom prst="rect">
            <a:avLst/>
          </a:prstGeom>
        </p:spPr>
        <p:txBody>
          <a:bodyPr lIns="45718" tIns="45718" rIns="45718" bIns="45718" anchor="ctr"/>
          <a:lstStyle>
            <a:lvl1pPr algn="r" defTabSz="9144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放程式碼的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>
            <a:spLocks noGrp="1"/>
          </p:cNvSpPr>
          <p:nvPr>
            <p:ph type="body" sz="half" idx="1"/>
          </p:nvPr>
        </p:nvSpPr>
        <p:spPr>
          <a:xfrm>
            <a:off x="785784" y="1428740"/>
            <a:ext cx="4572036" cy="3071829"/>
          </a:xfrm>
          <a:prstGeom prst="rect">
            <a:avLst/>
          </a:prstGeom>
          <a:solidFill>
            <a:srgbClr val="000000"/>
          </a:solidFill>
        </p:spPr>
        <p:txBody>
          <a:bodyPr lIns="45718" tIns="45718" rIns="45718" bIns="45718" anchor="t"/>
          <a:lstStyle>
            <a:lvl1pPr marL="342900" indent="-342900" defTabSz="914400">
              <a:lnSpc>
                <a:spcPct val="100000"/>
              </a:lnSpc>
              <a:spcBef>
                <a:spcPts val="400"/>
              </a:spcBef>
              <a:buSzPct val="100000"/>
              <a:buBlip>
                <a:blip r:embed="rId2"/>
              </a:buBlip>
              <a:defRPr sz="1800">
                <a:solidFill>
                  <a:srgbClr val="000000"/>
                </a:solidFill>
                <a:latin typeface="微軟正黑體"/>
                <a:ea typeface="微軟正黑體"/>
                <a:cs typeface="微軟正黑體"/>
                <a:sym typeface="微軟正黑體"/>
              </a:defRPr>
            </a:lvl1pPr>
            <a:lvl2pPr marL="778668" indent="-321468" defTabSz="914400">
              <a:lnSpc>
                <a:spcPct val="100000"/>
              </a:lnSpc>
              <a:spcBef>
                <a:spcPts val="400"/>
              </a:spcBef>
              <a:buSzPct val="100000"/>
              <a:buBlip>
                <a:blip r:embed="rId2"/>
              </a:buBlip>
              <a:defRPr sz="1800">
                <a:solidFill>
                  <a:srgbClr val="000000"/>
                </a:solidFill>
                <a:latin typeface="微軟正黑體"/>
                <a:ea typeface="微軟正黑體"/>
                <a:cs typeface="微軟正黑體"/>
                <a:sym typeface="微軟正黑體"/>
              </a:defRPr>
            </a:lvl2pPr>
            <a:lvl3pPr marL="1085850" indent="-171450" defTabSz="914400">
              <a:lnSpc>
                <a:spcPct val="100000"/>
              </a:lnSpc>
              <a:spcBef>
                <a:spcPts val="400"/>
              </a:spcBef>
              <a:buSzPct val="100000"/>
              <a:buBlip>
                <a:blip r:embed="rId2"/>
              </a:buBlip>
              <a:defRPr sz="1800">
                <a:solidFill>
                  <a:srgbClr val="000000"/>
                </a:solidFill>
                <a:latin typeface="微軟正黑體"/>
                <a:ea typeface="微軟正黑體"/>
                <a:cs typeface="微軟正黑體"/>
                <a:sym typeface="微軟正黑體"/>
              </a:defRPr>
            </a:lvl3pPr>
            <a:lvl4pPr marL="1577338" indent="-205738" defTabSz="914400">
              <a:lnSpc>
                <a:spcPct val="100000"/>
              </a:lnSpc>
              <a:spcBef>
                <a:spcPts val="400"/>
              </a:spcBef>
              <a:buSzPct val="100000"/>
              <a:buBlip>
                <a:blip r:embed="rId2"/>
              </a:buBlip>
              <a:defRPr sz="1800">
                <a:solidFill>
                  <a:srgbClr val="000000"/>
                </a:solidFill>
                <a:latin typeface="微軟正黑體"/>
                <a:ea typeface="微軟正黑體"/>
                <a:cs typeface="微軟正黑體"/>
                <a:sym typeface="微軟正黑體"/>
              </a:defRPr>
            </a:lvl4pPr>
            <a:lvl5pPr marL="2034538" indent="-205738" defTabSz="914400">
              <a:lnSpc>
                <a:spcPct val="100000"/>
              </a:lnSpc>
              <a:spcBef>
                <a:spcPts val="400"/>
              </a:spcBef>
              <a:buSzPct val="100000"/>
              <a:buBlip>
                <a:blip r:embed="rId2"/>
              </a:buBlip>
              <a:defRPr sz="1800">
                <a:solidFill>
                  <a:srgbClr val="000000"/>
                </a:solidFill>
                <a:latin typeface="微軟正黑體"/>
                <a:ea typeface="微軟正黑體"/>
                <a:cs typeface="微軟正黑體"/>
                <a:sym typeface="微軟正黑體"/>
              </a:defRPr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80" name="Shape 80"/>
          <p:cNvSpPr>
            <a:spLocks noGrp="1"/>
          </p:cNvSpPr>
          <p:nvPr>
            <p:ph type="title"/>
          </p:nvPr>
        </p:nvSpPr>
        <p:spPr>
          <a:xfrm>
            <a:off x="0" y="0"/>
            <a:ext cx="3859201" cy="1071535"/>
          </a:xfrm>
          <a:prstGeom prst="rect">
            <a:avLst/>
          </a:prstGeom>
          <a:solidFill>
            <a:srgbClr val="C3D69B"/>
          </a:solidFill>
        </p:spPr>
        <p:txBody>
          <a:bodyPr lIns="45718" tIns="45718" rIns="45718" bIns="45718"/>
          <a:lstStyle>
            <a:lvl1pPr defTabSz="914400">
              <a:defRPr sz="2800" cap="none">
                <a:solidFill>
                  <a:srgbClr val="000000"/>
                </a:solidFill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r>
              <a:t>大標題文字</a:t>
            </a:r>
          </a:p>
        </p:txBody>
      </p:sp>
      <p:sp>
        <p:nvSpPr>
          <p:cNvPr id="81" name="Shape 81"/>
          <p:cNvSpPr>
            <a:spLocks noGrp="1"/>
          </p:cNvSpPr>
          <p:nvPr>
            <p:ph type="sldNum" sz="quarter" idx="2"/>
          </p:nvPr>
        </p:nvSpPr>
        <p:spPr>
          <a:xfrm>
            <a:off x="8422820" y="4769567"/>
            <a:ext cx="263980" cy="269239"/>
          </a:xfrm>
          <a:prstGeom prst="rect">
            <a:avLst/>
          </a:prstGeom>
        </p:spPr>
        <p:txBody>
          <a:bodyPr lIns="45718" tIns="45718" rIns="45718" bIns="45718" anchor="ctr"/>
          <a:lstStyle>
            <a:lvl1pPr algn="r" defTabSz="9144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放程式碼的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>
            <a:spLocks noGrp="1"/>
          </p:cNvSpPr>
          <p:nvPr>
            <p:ph type="body" sz="half" idx="1"/>
          </p:nvPr>
        </p:nvSpPr>
        <p:spPr>
          <a:xfrm>
            <a:off x="785784" y="1428740"/>
            <a:ext cx="4572036" cy="3071829"/>
          </a:xfrm>
          <a:prstGeom prst="rect">
            <a:avLst/>
          </a:prstGeom>
          <a:solidFill>
            <a:srgbClr val="000000"/>
          </a:solidFill>
        </p:spPr>
        <p:txBody>
          <a:bodyPr lIns="45718" tIns="45718" rIns="45718" bIns="45718" anchor="t"/>
          <a:lstStyle>
            <a:lvl1pPr marL="342900" indent="-342900" defTabSz="914400">
              <a:lnSpc>
                <a:spcPct val="100000"/>
              </a:lnSpc>
              <a:spcBef>
                <a:spcPts val="400"/>
              </a:spcBef>
              <a:buSzPct val="100000"/>
              <a:buBlip>
                <a:blip r:embed="rId2"/>
              </a:buBlip>
              <a:defRPr sz="1800">
                <a:solidFill>
                  <a:srgbClr val="000000"/>
                </a:solidFill>
                <a:latin typeface="微軟正黑體"/>
                <a:ea typeface="微軟正黑體"/>
                <a:cs typeface="微軟正黑體"/>
                <a:sym typeface="微軟正黑體"/>
              </a:defRPr>
            </a:lvl1pPr>
            <a:lvl2pPr marL="778668" indent="-321468" defTabSz="914400">
              <a:lnSpc>
                <a:spcPct val="100000"/>
              </a:lnSpc>
              <a:spcBef>
                <a:spcPts val="400"/>
              </a:spcBef>
              <a:buSzPct val="100000"/>
              <a:buBlip>
                <a:blip r:embed="rId2"/>
              </a:buBlip>
              <a:defRPr sz="1800">
                <a:solidFill>
                  <a:srgbClr val="000000"/>
                </a:solidFill>
                <a:latin typeface="微軟正黑體"/>
                <a:ea typeface="微軟正黑體"/>
                <a:cs typeface="微軟正黑體"/>
                <a:sym typeface="微軟正黑體"/>
              </a:defRPr>
            </a:lvl2pPr>
            <a:lvl3pPr marL="1085850" indent="-171450" defTabSz="914400">
              <a:lnSpc>
                <a:spcPct val="100000"/>
              </a:lnSpc>
              <a:spcBef>
                <a:spcPts val="400"/>
              </a:spcBef>
              <a:buSzPct val="100000"/>
              <a:buBlip>
                <a:blip r:embed="rId2"/>
              </a:buBlip>
              <a:defRPr sz="1800">
                <a:solidFill>
                  <a:srgbClr val="000000"/>
                </a:solidFill>
                <a:latin typeface="微軟正黑體"/>
                <a:ea typeface="微軟正黑體"/>
                <a:cs typeface="微軟正黑體"/>
                <a:sym typeface="微軟正黑體"/>
              </a:defRPr>
            </a:lvl3pPr>
            <a:lvl4pPr marL="1577338" indent="-205738" defTabSz="914400">
              <a:lnSpc>
                <a:spcPct val="100000"/>
              </a:lnSpc>
              <a:spcBef>
                <a:spcPts val="400"/>
              </a:spcBef>
              <a:buSzPct val="100000"/>
              <a:buBlip>
                <a:blip r:embed="rId2"/>
              </a:buBlip>
              <a:defRPr sz="1800">
                <a:solidFill>
                  <a:srgbClr val="000000"/>
                </a:solidFill>
                <a:latin typeface="微軟正黑體"/>
                <a:ea typeface="微軟正黑體"/>
                <a:cs typeface="微軟正黑體"/>
                <a:sym typeface="微軟正黑體"/>
              </a:defRPr>
            </a:lvl4pPr>
            <a:lvl5pPr marL="2034538" indent="-205738" defTabSz="914400">
              <a:lnSpc>
                <a:spcPct val="100000"/>
              </a:lnSpc>
              <a:spcBef>
                <a:spcPts val="400"/>
              </a:spcBef>
              <a:buSzPct val="100000"/>
              <a:buBlip>
                <a:blip r:embed="rId2"/>
              </a:buBlip>
              <a:defRPr sz="1800">
                <a:solidFill>
                  <a:srgbClr val="000000"/>
                </a:solidFill>
                <a:latin typeface="微軟正黑體"/>
                <a:ea typeface="微軟正黑體"/>
                <a:cs typeface="微軟正黑體"/>
                <a:sym typeface="微軟正黑體"/>
              </a:defRPr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89" name="Shape 89"/>
          <p:cNvSpPr>
            <a:spLocks noGrp="1"/>
          </p:cNvSpPr>
          <p:nvPr>
            <p:ph type="title"/>
          </p:nvPr>
        </p:nvSpPr>
        <p:spPr>
          <a:xfrm>
            <a:off x="0" y="0"/>
            <a:ext cx="3859201" cy="1071535"/>
          </a:xfrm>
          <a:prstGeom prst="rect">
            <a:avLst/>
          </a:prstGeom>
          <a:solidFill>
            <a:srgbClr val="558ED5"/>
          </a:solidFill>
        </p:spPr>
        <p:txBody>
          <a:bodyPr lIns="45718" tIns="45718" rIns="45718" bIns="45718"/>
          <a:lstStyle>
            <a:lvl1pPr defTabSz="914400">
              <a:defRPr sz="2800" cap="none">
                <a:solidFill>
                  <a:srgbClr val="000000"/>
                </a:solidFill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r>
              <a:t>大標題文字</a:t>
            </a:r>
          </a:p>
        </p:txBody>
      </p:sp>
      <p:sp>
        <p:nvSpPr>
          <p:cNvPr id="90" name="Shape 90"/>
          <p:cNvSpPr>
            <a:spLocks noGrp="1"/>
          </p:cNvSpPr>
          <p:nvPr>
            <p:ph type="sldNum" sz="quarter" idx="2"/>
          </p:nvPr>
        </p:nvSpPr>
        <p:spPr>
          <a:xfrm>
            <a:off x="8422820" y="4769567"/>
            <a:ext cx="263980" cy="269239"/>
          </a:xfrm>
          <a:prstGeom prst="rect">
            <a:avLst/>
          </a:prstGeom>
        </p:spPr>
        <p:txBody>
          <a:bodyPr lIns="45718" tIns="45718" rIns="45718" bIns="45718" anchor="ctr"/>
          <a:lstStyle>
            <a:lvl1pPr algn="r" defTabSz="9144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>
            <a:spLocks noGrp="1"/>
          </p:cNvSpPr>
          <p:nvPr>
            <p:ph type="title"/>
          </p:nvPr>
        </p:nvSpPr>
        <p:spPr>
          <a:xfrm>
            <a:off x="1130300" y="1803400"/>
            <a:ext cx="5825203" cy="1234727"/>
          </a:xfrm>
          <a:prstGeom prst="rect">
            <a:avLst/>
          </a:prstGeom>
        </p:spPr>
        <p:txBody>
          <a:bodyPr lIns="45718" tIns="45718" rIns="45718" bIns="45718" anchor="b"/>
          <a:lstStyle>
            <a:lvl1pPr algn="r" defTabSz="914400">
              <a:defRPr sz="4000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大標題文字</a:t>
            </a:r>
          </a:p>
        </p:txBody>
      </p:sp>
      <p:sp>
        <p:nvSpPr>
          <p:cNvPr id="106" name="Shape 106"/>
          <p:cNvSpPr>
            <a:spLocks noGrp="1"/>
          </p:cNvSpPr>
          <p:nvPr>
            <p:ph type="body" sz="quarter" idx="1"/>
          </p:nvPr>
        </p:nvSpPr>
        <p:spPr>
          <a:xfrm>
            <a:off x="1130300" y="3038125"/>
            <a:ext cx="5825203" cy="822675"/>
          </a:xfrm>
          <a:prstGeom prst="rect">
            <a:avLst/>
          </a:prstGeom>
        </p:spPr>
        <p:txBody>
          <a:bodyPr lIns="45718" tIns="45718" rIns="45718" bIns="45718" anchor="t"/>
          <a:lstStyle>
            <a:lvl1pPr marL="0" indent="0" algn="r" defTabSz="914400">
              <a:lnSpc>
                <a:spcPct val="100000"/>
              </a:lnSpc>
              <a:spcBef>
                <a:spcPts val="700"/>
              </a:spcBef>
              <a:buSzTx/>
              <a:buNone/>
              <a:defRPr sz="3200">
                <a:solidFill>
                  <a:srgbClr val="80808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1028698" indent="-571498" algn="r" defTabSz="914400">
              <a:lnSpc>
                <a:spcPct val="100000"/>
              </a:lnSpc>
              <a:spcBef>
                <a:spcPts val="700"/>
              </a:spcBef>
              <a:buSzPct val="100000"/>
              <a:buBlip>
                <a:blip r:embed="rId2"/>
              </a:buBlip>
              <a:defRPr sz="3200">
                <a:solidFill>
                  <a:srgbClr val="80808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219200" indent="-304800" algn="r" defTabSz="914400">
              <a:lnSpc>
                <a:spcPct val="100000"/>
              </a:lnSpc>
              <a:spcBef>
                <a:spcPts val="700"/>
              </a:spcBef>
              <a:buSzPct val="100000"/>
              <a:buBlip>
                <a:blip r:embed="rId2"/>
              </a:buBlip>
              <a:defRPr sz="3200">
                <a:solidFill>
                  <a:srgbClr val="80808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737358" indent="-365758" algn="r" defTabSz="914400">
              <a:lnSpc>
                <a:spcPct val="100000"/>
              </a:lnSpc>
              <a:spcBef>
                <a:spcPts val="700"/>
              </a:spcBef>
              <a:buSzPct val="100000"/>
              <a:buBlip>
                <a:blip r:embed="rId2"/>
              </a:buBlip>
              <a:defRPr sz="3200">
                <a:solidFill>
                  <a:srgbClr val="80808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194558" indent="-365758" algn="r" defTabSz="914400">
              <a:lnSpc>
                <a:spcPct val="100000"/>
              </a:lnSpc>
              <a:spcBef>
                <a:spcPts val="700"/>
              </a:spcBef>
              <a:buSzPct val="100000"/>
              <a:buBlip>
                <a:blip r:embed="rId2"/>
              </a:buBlip>
              <a:defRPr sz="3200">
                <a:solidFill>
                  <a:srgbClr val="808080"/>
                </a:solidFill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07" name="Shape 107"/>
          <p:cNvSpPr>
            <a:spLocks noGrp="1"/>
          </p:cNvSpPr>
          <p:nvPr>
            <p:ph type="sldNum" sz="quarter" idx="2"/>
          </p:nvPr>
        </p:nvSpPr>
        <p:spPr>
          <a:xfrm>
            <a:off x="8422820" y="4769567"/>
            <a:ext cx="263980" cy="269239"/>
          </a:xfrm>
          <a:prstGeom prst="rect">
            <a:avLst/>
          </a:prstGeom>
        </p:spPr>
        <p:txBody>
          <a:bodyPr lIns="45718" tIns="45718" rIns="45718" bIns="45718" anchor="ctr"/>
          <a:lstStyle>
            <a:lvl1pPr algn="r" defTabSz="9144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大標題與項目符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大標題文字</a:t>
            </a:r>
          </a:p>
        </p:txBody>
      </p:sp>
      <p:sp>
        <p:nvSpPr>
          <p:cNvPr id="124" name="Shape 124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25" name="Shape 12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2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252412" y="133350"/>
            <a:ext cx="8643938" cy="1285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normAutofit/>
          </a:bodyPr>
          <a:lstStyle/>
          <a:p>
            <a:r>
              <a:t>大標題文字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252412" y="1438275"/>
            <a:ext cx="8643938" cy="33242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normAutofit/>
          </a:bodyPr>
          <a:lstStyle/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4487068" y="4905375"/>
            <a:ext cx="165101" cy="165100"/>
          </a:xfrm>
          <a:prstGeom prst="rect">
            <a:avLst/>
          </a:prstGeom>
          <a:ln w="12700">
            <a:miter lim="400000"/>
          </a:ln>
        </p:spPr>
        <p:txBody>
          <a:bodyPr wrap="none" lIns="19050" tIns="19050" rIns="19050" bIns="19050">
            <a:spAutoFit/>
          </a:bodyPr>
          <a:lstStyle>
            <a:lvl1pPr algn="ctr" defTabSz="309562">
              <a:defRPr sz="9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5" r:id="rId3"/>
    <p:sldLayoutId id="2147483657" r:id="rId4"/>
    <p:sldLayoutId id="2147483658" r:id="rId5"/>
    <p:sldLayoutId id="2147483660" r:id="rId6"/>
    <p:sldLayoutId id="2147483662" r:id="rId7"/>
  </p:sldLayoutIdLst>
  <p:transition spd="med"/>
  <p:txStyles>
    <p:titleStyle>
      <a:lvl1pPr marL="0" marR="0" indent="0" algn="ctr" defTabSz="30956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all" spc="0" baseline="0">
          <a:ln>
            <a:noFill/>
          </a:ln>
          <a:solidFill>
            <a:srgbClr val="535353"/>
          </a:solidFill>
          <a:uFillTx/>
          <a:latin typeface="Gill Sans Light"/>
          <a:ea typeface="Gill Sans Light"/>
          <a:cs typeface="Gill Sans Light"/>
          <a:sym typeface="Gill Sans Light"/>
        </a:defRPr>
      </a:lvl1pPr>
      <a:lvl2pPr marL="0" marR="0" indent="228600" algn="ctr" defTabSz="30956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all" spc="0" baseline="0">
          <a:ln>
            <a:noFill/>
          </a:ln>
          <a:solidFill>
            <a:srgbClr val="535353"/>
          </a:solidFill>
          <a:uFillTx/>
          <a:latin typeface="Gill Sans Light"/>
          <a:ea typeface="Gill Sans Light"/>
          <a:cs typeface="Gill Sans Light"/>
          <a:sym typeface="Gill Sans Light"/>
        </a:defRPr>
      </a:lvl2pPr>
      <a:lvl3pPr marL="0" marR="0" indent="457200" algn="ctr" defTabSz="30956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all" spc="0" baseline="0">
          <a:ln>
            <a:noFill/>
          </a:ln>
          <a:solidFill>
            <a:srgbClr val="535353"/>
          </a:solidFill>
          <a:uFillTx/>
          <a:latin typeface="Gill Sans Light"/>
          <a:ea typeface="Gill Sans Light"/>
          <a:cs typeface="Gill Sans Light"/>
          <a:sym typeface="Gill Sans Light"/>
        </a:defRPr>
      </a:lvl3pPr>
      <a:lvl4pPr marL="0" marR="0" indent="685800" algn="ctr" defTabSz="30956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all" spc="0" baseline="0">
          <a:ln>
            <a:noFill/>
          </a:ln>
          <a:solidFill>
            <a:srgbClr val="535353"/>
          </a:solidFill>
          <a:uFillTx/>
          <a:latin typeface="Gill Sans Light"/>
          <a:ea typeface="Gill Sans Light"/>
          <a:cs typeface="Gill Sans Light"/>
          <a:sym typeface="Gill Sans Light"/>
        </a:defRPr>
      </a:lvl4pPr>
      <a:lvl5pPr marL="0" marR="0" indent="914400" algn="ctr" defTabSz="30956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all" spc="0" baseline="0">
          <a:ln>
            <a:noFill/>
          </a:ln>
          <a:solidFill>
            <a:srgbClr val="535353"/>
          </a:solidFill>
          <a:uFillTx/>
          <a:latin typeface="Gill Sans Light"/>
          <a:ea typeface="Gill Sans Light"/>
          <a:cs typeface="Gill Sans Light"/>
          <a:sym typeface="Gill Sans Light"/>
        </a:defRPr>
      </a:lvl5pPr>
      <a:lvl6pPr marL="0" marR="0" indent="1143000" algn="ctr" defTabSz="30956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all" spc="0" baseline="0">
          <a:ln>
            <a:noFill/>
          </a:ln>
          <a:solidFill>
            <a:srgbClr val="535353"/>
          </a:solidFill>
          <a:uFillTx/>
          <a:latin typeface="Gill Sans Light"/>
          <a:ea typeface="Gill Sans Light"/>
          <a:cs typeface="Gill Sans Light"/>
          <a:sym typeface="Gill Sans Light"/>
        </a:defRPr>
      </a:lvl6pPr>
      <a:lvl7pPr marL="0" marR="0" indent="1371600" algn="ctr" defTabSz="30956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all" spc="0" baseline="0">
          <a:ln>
            <a:noFill/>
          </a:ln>
          <a:solidFill>
            <a:srgbClr val="535353"/>
          </a:solidFill>
          <a:uFillTx/>
          <a:latin typeface="Gill Sans Light"/>
          <a:ea typeface="Gill Sans Light"/>
          <a:cs typeface="Gill Sans Light"/>
          <a:sym typeface="Gill Sans Light"/>
        </a:defRPr>
      </a:lvl7pPr>
      <a:lvl8pPr marL="0" marR="0" indent="1600200" algn="ctr" defTabSz="30956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all" spc="0" baseline="0">
          <a:ln>
            <a:noFill/>
          </a:ln>
          <a:solidFill>
            <a:srgbClr val="535353"/>
          </a:solidFill>
          <a:uFillTx/>
          <a:latin typeface="Gill Sans Light"/>
          <a:ea typeface="Gill Sans Light"/>
          <a:cs typeface="Gill Sans Light"/>
          <a:sym typeface="Gill Sans Light"/>
        </a:defRPr>
      </a:lvl8pPr>
      <a:lvl9pPr marL="0" marR="0" indent="1828800" algn="ctr" defTabSz="30956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all" spc="0" baseline="0">
          <a:ln>
            <a:noFill/>
          </a:ln>
          <a:solidFill>
            <a:srgbClr val="535353"/>
          </a:solidFill>
          <a:uFillTx/>
          <a:latin typeface="Gill Sans Light"/>
          <a:ea typeface="Gill Sans Light"/>
          <a:cs typeface="Gill Sans Light"/>
          <a:sym typeface="Gill Sans Light"/>
        </a:defRPr>
      </a:lvl9pPr>
    </p:titleStyle>
    <p:bodyStyle>
      <a:lvl1pPr marL="276225" marR="0" indent="-276225" algn="l" defTabSz="309562" rtl="0" latinLnBrk="0">
        <a:lnSpc>
          <a:spcPct val="120000"/>
        </a:lnSpc>
        <a:spcBef>
          <a:spcPts val="2400"/>
        </a:spcBef>
        <a:spcAft>
          <a:spcPts val="0"/>
        </a:spcAft>
        <a:buClrTx/>
        <a:buSzPct val="82000"/>
        <a:buFontTx/>
        <a:buChar char="•"/>
        <a:tabLst/>
        <a:defRPr sz="2400" b="0" i="0" u="none" strike="noStrike" cap="none" spc="0" baseline="0">
          <a:ln>
            <a:noFill/>
          </a:ln>
          <a:solidFill>
            <a:srgbClr val="535353"/>
          </a:solidFill>
          <a:uFillTx/>
          <a:latin typeface="Gill Sans Light"/>
          <a:ea typeface="Gill Sans Light"/>
          <a:cs typeface="Gill Sans Light"/>
          <a:sym typeface="Gill Sans Light"/>
        </a:defRPr>
      </a:lvl1pPr>
      <a:lvl2pPr marL="1012825" marR="0" indent="-276225" algn="l" defTabSz="309562" rtl="0" latinLnBrk="0">
        <a:lnSpc>
          <a:spcPct val="120000"/>
        </a:lnSpc>
        <a:spcBef>
          <a:spcPts val="2400"/>
        </a:spcBef>
        <a:spcAft>
          <a:spcPts val="0"/>
        </a:spcAft>
        <a:buClrTx/>
        <a:buSzPct val="82000"/>
        <a:buFontTx/>
        <a:buChar char="•"/>
        <a:tabLst/>
        <a:defRPr sz="2400" b="0" i="0" u="none" strike="noStrike" cap="none" spc="0" baseline="0">
          <a:ln>
            <a:noFill/>
          </a:ln>
          <a:solidFill>
            <a:srgbClr val="535353"/>
          </a:solidFill>
          <a:uFillTx/>
          <a:latin typeface="Gill Sans Light"/>
          <a:ea typeface="Gill Sans Light"/>
          <a:cs typeface="Gill Sans Light"/>
          <a:sym typeface="Gill Sans Light"/>
        </a:defRPr>
      </a:lvl2pPr>
      <a:lvl3pPr marL="1749425" marR="0" indent="-276225" algn="l" defTabSz="309562" rtl="0" latinLnBrk="0">
        <a:lnSpc>
          <a:spcPct val="120000"/>
        </a:lnSpc>
        <a:spcBef>
          <a:spcPts val="2400"/>
        </a:spcBef>
        <a:spcAft>
          <a:spcPts val="0"/>
        </a:spcAft>
        <a:buClrTx/>
        <a:buSzPct val="82000"/>
        <a:buFontTx/>
        <a:buChar char="•"/>
        <a:tabLst/>
        <a:defRPr sz="2400" b="0" i="0" u="none" strike="noStrike" cap="none" spc="0" baseline="0">
          <a:ln>
            <a:noFill/>
          </a:ln>
          <a:solidFill>
            <a:srgbClr val="535353"/>
          </a:solidFill>
          <a:uFillTx/>
          <a:latin typeface="Gill Sans Light"/>
          <a:ea typeface="Gill Sans Light"/>
          <a:cs typeface="Gill Sans Light"/>
          <a:sym typeface="Gill Sans Light"/>
        </a:defRPr>
      </a:lvl3pPr>
      <a:lvl4pPr marL="2486025" marR="0" indent="-276225" algn="l" defTabSz="309562" rtl="0" latinLnBrk="0">
        <a:lnSpc>
          <a:spcPct val="120000"/>
        </a:lnSpc>
        <a:spcBef>
          <a:spcPts val="2400"/>
        </a:spcBef>
        <a:spcAft>
          <a:spcPts val="0"/>
        </a:spcAft>
        <a:buClrTx/>
        <a:buSzPct val="82000"/>
        <a:buFontTx/>
        <a:buChar char="•"/>
        <a:tabLst/>
        <a:defRPr sz="2400" b="0" i="0" u="none" strike="noStrike" cap="none" spc="0" baseline="0">
          <a:ln>
            <a:noFill/>
          </a:ln>
          <a:solidFill>
            <a:srgbClr val="535353"/>
          </a:solidFill>
          <a:uFillTx/>
          <a:latin typeface="Gill Sans Light"/>
          <a:ea typeface="Gill Sans Light"/>
          <a:cs typeface="Gill Sans Light"/>
          <a:sym typeface="Gill Sans Light"/>
        </a:defRPr>
      </a:lvl4pPr>
      <a:lvl5pPr marL="3222625" marR="0" indent="-276225" algn="l" defTabSz="309562" rtl="0" latinLnBrk="0">
        <a:lnSpc>
          <a:spcPct val="120000"/>
        </a:lnSpc>
        <a:spcBef>
          <a:spcPts val="2400"/>
        </a:spcBef>
        <a:spcAft>
          <a:spcPts val="0"/>
        </a:spcAft>
        <a:buClrTx/>
        <a:buSzPct val="82000"/>
        <a:buFontTx/>
        <a:buChar char="•"/>
        <a:tabLst/>
        <a:defRPr sz="2400" b="0" i="0" u="none" strike="noStrike" cap="none" spc="0" baseline="0">
          <a:ln>
            <a:noFill/>
          </a:ln>
          <a:solidFill>
            <a:srgbClr val="535353"/>
          </a:solidFill>
          <a:uFillTx/>
          <a:latin typeface="Gill Sans Light"/>
          <a:ea typeface="Gill Sans Light"/>
          <a:cs typeface="Gill Sans Light"/>
          <a:sym typeface="Gill Sans Light"/>
        </a:defRPr>
      </a:lvl5pPr>
      <a:lvl6pPr marL="3959225" marR="0" indent="-276225" algn="l" defTabSz="309562" rtl="0" latinLnBrk="0">
        <a:lnSpc>
          <a:spcPct val="120000"/>
        </a:lnSpc>
        <a:spcBef>
          <a:spcPts val="2400"/>
        </a:spcBef>
        <a:spcAft>
          <a:spcPts val="0"/>
        </a:spcAft>
        <a:buClrTx/>
        <a:buSzPct val="82000"/>
        <a:buFontTx/>
        <a:buChar char="•"/>
        <a:tabLst/>
        <a:defRPr sz="2400" b="0" i="0" u="none" strike="noStrike" cap="none" spc="0" baseline="0">
          <a:ln>
            <a:noFill/>
          </a:ln>
          <a:solidFill>
            <a:srgbClr val="535353"/>
          </a:solidFill>
          <a:uFillTx/>
          <a:latin typeface="Gill Sans Light"/>
          <a:ea typeface="Gill Sans Light"/>
          <a:cs typeface="Gill Sans Light"/>
          <a:sym typeface="Gill Sans Light"/>
        </a:defRPr>
      </a:lvl6pPr>
      <a:lvl7pPr marL="4695825" marR="0" indent="-276225" algn="l" defTabSz="309562" rtl="0" latinLnBrk="0">
        <a:lnSpc>
          <a:spcPct val="120000"/>
        </a:lnSpc>
        <a:spcBef>
          <a:spcPts val="2400"/>
        </a:spcBef>
        <a:spcAft>
          <a:spcPts val="0"/>
        </a:spcAft>
        <a:buClrTx/>
        <a:buSzPct val="82000"/>
        <a:buFontTx/>
        <a:buChar char="•"/>
        <a:tabLst/>
        <a:defRPr sz="2400" b="0" i="0" u="none" strike="noStrike" cap="none" spc="0" baseline="0">
          <a:ln>
            <a:noFill/>
          </a:ln>
          <a:solidFill>
            <a:srgbClr val="535353"/>
          </a:solidFill>
          <a:uFillTx/>
          <a:latin typeface="Gill Sans Light"/>
          <a:ea typeface="Gill Sans Light"/>
          <a:cs typeface="Gill Sans Light"/>
          <a:sym typeface="Gill Sans Light"/>
        </a:defRPr>
      </a:lvl7pPr>
      <a:lvl8pPr marL="5432425" marR="0" indent="-276225" algn="l" defTabSz="309562" rtl="0" latinLnBrk="0">
        <a:lnSpc>
          <a:spcPct val="120000"/>
        </a:lnSpc>
        <a:spcBef>
          <a:spcPts val="2400"/>
        </a:spcBef>
        <a:spcAft>
          <a:spcPts val="0"/>
        </a:spcAft>
        <a:buClrTx/>
        <a:buSzPct val="82000"/>
        <a:buFontTx/>
        <a:buChar char="•"/>
        <a:tabLst/>
        <a:defRPr sz="2400" b="0" i="0" u="none" strike="noStrike" cap="none" spc="0" baseline="0">
          <a:ln>
            <a:noFill/>
          </a:ln>
          <a:solidFill>
            <a:srgbClr val="535353"/>
          </a:solidFill>
          <a:uFillTx/>
          <a:latin typeface="Gill Sans Light"/>
          <a:ea typeface="Gill Sans Light"/>
          <a:cs typeface="Gill Sans Light"/>
          <a:sym typeface="Gill Sans Light"/>
        </a:defRPr>
      </a:lvl8pPr>
      <a:lvl9pPr marL="6169025" marR="0" indent="-276225" algn="l" defTabSz="309562" rtl="0" latinLnBrk="0">
        <a:lnSpc>
          <a:spcPct val="120000"/>
        </a:lnSpc>
        <a:spcBef>
          <a:spcPts val="2400"/>
        </a:spcBef>
        <a:spcAft>
          <a:spcPts val="0"/>
        </a:spcAft>
        <a:buClrTx/>
        <a:buSzPct val="82000"/>
        <a:buFontTx/>
        <a:buChar char="•"/>
        <a:tabLst/>
        <a:defRPr sz="2400" b="0" i="0" u="none" strike="noStrike" cap="none" spc="0" baseline="0">
          <a:ln>
            <a:noFill/>
          </a:ln>
          <a:solidFill>
            <a:srgbClr val="535353"/>
          </a:solidFill>
          <a:uFillTx/>
          <a:latin typeface="Gill Sans Light"/>
          <a:ea typeface="Gill Sans Light"/>
          <a:cs typeface="Gill Sans Light"/>
          <a:sym typeface="Gill Sans Light"/>
        </a:defRPr>
      </a:lvl9pPr>
    </p:bodyStyle>
    <p:otherStyle>
      <a:lvl1pPr marL="0" marR="0" indent="0" algn="ctr" defTabSz="30956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1pPr>
      <a:lvl2pPr marL="0" marR="0" indent="228600" algn="ctr" defTabSz="30956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2pPr>
      <a:lvl3pPr marL="0" marR="0" indent="457200" algn="ctr" defTabSz="30956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3pPr>
      <a:lvl4pPr marL="0" marR="0" indent="685800" algn="ctr" defTabSz="30956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4pPr>
      <a:lvl5pPr marL="0" marR="0" indent="914400" algn="ctr" defTabSz="30956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5pPr>
      <a:lvl6pPr marL="0" marR="0" indent="1143000" algn="ctr" defTabSz="30956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6pPr>
      <a:lvl7pPr marL="0" marR="0" indent="1371600" algn="ctr" defTabSz="30956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7pPr>
      <a:lvl8pPr marL="0" marR="0" indent="1600200" algn="ctr" defTabSz="30956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8pPr>
      <a:lvl9pPr marL="0" marR="0" indent="1828800" algn="ctr" defTabSz="30956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Relationship Id="rId3" Type="http://schemas.openxmlformats.org/officeDocument/2006/relationships/image" Target="../media/image10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" t="9686" r="384" b="5794"/>
          <a:stretch/>
        </p:blipFill>
        <p:spPr>
          <a:xfrm>
            <a:off x="0" y="-19665"/>
            <a:ext cx="9144000" cy="5163165"/>
          </a:xfrm>
          <a:prstGeom prst="rect">
            <a:avLst/>
          </a:prstGeom>
        </p:spPr>
      </p:pic>
      <p:sp>
        <p:nvSpPr>
          <p:cNvPr id="179" name="Shape 179"/>
          <p:cNvSpPr/>
          <p:nvPr/>
        </p:nvSpPr>
        <p:spPr>
          <a:xfrm>
            <a:off x="0" y="1785932"/>
            <a:ext cx="9144000" cy="1643074"/>
          </a:xfrm>
          <a:prstGeom prst="rect">
            <a:avLst/>
          </a:prstGeom>
          <a:solidFill>
            <a:srgbClr val="6ABAD0">
              <a:alpha val="84706"/>
            </a:srgbClr>
          </a:solidFill>
          <a:ln w="12700">
            <a:miter lim="400000"/>
          </a:ln>
          <a:effectLst>
            <a:outerShdw blurRad="50800" dist="38100" dir="2700000" rotWithShape="0">
              <a:srgbClr val="000000">
                <a:alpha val="40000"/>
              </a:srgbClr>
            </a:outerShdw>
          </a:effectLst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80" name="Shape 180"/>
          <p:cNvSpPr>
            <a:spLocks noGrp="1"/>
          </p:cNvSpPr>
          <p:nvPr>
            <p:ph type="title"/>
          </p:nvPr>
        </p:nvSpPr>
        <p:spPr>
          <a:xfrm>
            <a:off x="2571735" y="2448860"/>
            <a:ext cx="3857655" cy="84297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 sz="4400">
                <a:solidFill>
                  <a:srgbClr val="000000"/>
                </a:solidFill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r>
              <a:rPr lang="zh-TW" altLang="en-US" dirty="0" smtClean="0"/>
              <a:t>排版練習</a:t>
            </a:r>
            <a:endParaRPr dirty="0"/>
          </a:p>
        </p:txBody>
      </p:sp>
      <p:sp>
        <p:nvSpPr>
          <p:cNvPr id="181" name="Shape 181"/>
          <p:cNvSpPr/>
          <p:nvPr/>
        </p:nvSpPr>
        <p:spPr>
          <a:xfrm>
            <a:off x="142842" y="1928808"/>
            <a:ext cx="4857788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400">
                <a:solidFill>
                  <a:srgbClr val="404040"/>
                </a:solidFill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r>
              <a:rPr dirty="0" smtClean="0"/>
              <a:t>網路前端設計與開發</a:t>
            </a:r>
            <a:r>
              <a:rPr lang="zh-TW" altLang="en-US" dirty="0" smtClean="0"/>
              <a:t>作業二</a:t>
            </a:r>
            <a:endParaRPr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179"/>
          <p:cNvSpPr/>
          <p:nvPr/>
        </p:nvSpPr>
        <p:spPr>
          <a:xfrm>
            <a:off x="0" y="2562887"/>
            <a:ext cx="9144000" cy="2580613"/>
          </a:xfrm>
          <a:prstGeom prst="rect">
            <a:avLst/>
          </a:prstGeom>
          <a:solidFill>
            <a:schemeClr val="bg1"/>
          </a:solidFill>
          <a:ln w="12700">
            <a:miter lim="400000"/>
          </a:ln>
          <a:effectLst/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26" name="Shape 179"/>
          <p:cNvSpPr/>
          <p:nvPr/>
        </p:nvSpPr>
        <p:spPr>
          <a:xfrm>
            <a:off x="5521310" y="2784111"/>
            <a:ext cx="3451889" cy="291879"/>
          </a:xfrm>
          <a:prstGeom prst="rect">
            <a:avLst/>
          </a:prstGeom>
          <a:solidFill>
            <a:schemeClr val="bg1">
              <a:lumMod val="75000"/>
              <a:alpha val="84706"/>
            </a:schemeClr>
          </a:solidFill>
          <a:ln w="12700">
            <a:miter lim="400000"/>
          </a:ln>
          <a:effectLst/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25" name="Shape 179"/>
          <p:cNvSpPr/>
          <p:nvPr/>
        </p:nvSpPr>
        <p:spPr>
          <a:xfrm>
            <a:off x="3739602" y="2786218"/>
            <a:ext cx="1670177" cy="272785"/>
          </a:xfrm>
          <a:prstGeom prst="rect">
            <a:avLst/>
          </a:prstGeom>
          <a:solidFill>
            <a:schemeClr val="bg1">
              <a:lumMod val="75000"/>
              <a:alpha val="84706"/>
            </a:schemeClr>
          </a:solidFill>
          <a:ln w="12700">
            <a:miter lim="400000"/>
          </a:ln>
          <a:effectLst/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23" name="Shape 179"/>
          <p:cNvSpPr/>
          <p:nvPr/>
        </p:nvSpPr>
        <p:spPr>
          <a:xfrm>
            <a:off x="1957890" y="2791318"/>
            <a:ext cx="1670179" cy="272785"/>
          </a:xfrm>
          <a:prstGeom prst="rect">
            <a:avLst/>
          </a:prstGeom>
          <a:solidFill>
            <a:schemeClr val="bg1">
              <a:lumMod val="75000"/>
              <a:alpha val="84706"/>
            </a:schemeClr>
          </a:solidFill>
          <a:ln w="12700">
            <a:miter lim="400000"/>
          </a:ln>
          <a:effectLst/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22" name="Shape 179"/>
          <p:cNvSpPr/>
          <p:nvPr/>
        </p:nvSpPr>
        <p:spPr>
          <a:xfrm>
            <a:off x="176178" y="2790004"/>
            <a:ext cx="1670177" cy="272785"/>
          </a:xfrm>
          <a:prstGeom prst="rect">
            <a:avLst/>
          </a:prstGeom>
          <a:solidFill>
            <a:schemeClr val="bg1">
              <a:lumMod val="75000"/>
              <a:alpha val="84706"/>
            </a:schemeClr>
          </a:solidFill>
          <a:ln w="12700">
            <a:miter lim="400000"/>
          </a:ln>
          <a:effectLst/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178" y="3067225"/>
            <a:ext cx="1670179" cy="1776223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176178" y="150835"/>
            <a:ext cx="2031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 smtClean="0">
                <a:solidFill>
                  <a:schemeClr val="tx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網站版型標注規則</a:t>
            </a:r>
            <a:endParaRPr lang="zh-TW" altLang="en-US" dirty="0">
              <a:solidFill>
                <a:schemeClr val="tx1"/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76178" y="520167"/>
            <a:ext cx="413064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200" dirty="0" smtClean="0">
                <a:solidFill>
                  <a:schemeClr val="tx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範圍均以藍色半透明遮罩標註</a:t>
            </a:r>
            <a:endParaRPr lang="en-US" altLang="zh-TW" sz="1200" dirty="0" smtClean="0">
              <a:solidFill>
                <a:schemeClr val="tx1"/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r>
              <a:rPr lang="en-US" altLang="zh-TW" sz="1200" dirty="0" smtClean="0">
                <a:solidFill>
                  <a:schemeClr val="tx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1.</a:t>
            </a:r>
            <a:r>
              <a:rPr lang="zh-TW" altLang="en-US" sz="1200" dirty="0" smtClean="0">
                <a:solidFill>
                  <a:schemeClr val="tx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 横向</a:t>
            </a:r>
            <a:r>
              <a:rPr lang="zh-TW" altLang="en-US" sz="1200" dirty="0">
                <a:solidFill>
                  <a:schemeClr val="tx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佈局：</a:t>
            </a:r>
            <a:r>
              <a:rPr lang="zh-TW" altLang="en-US" sz="1200" dirty="0">
                <a:solidFill>
                  <a:schemeClr val="tx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解釋</a:t>
            </a:r>
            <a:r>
              <a:rPr lang="zh-TW" altLang="en-US" sz="1200" dirty="0" smtClean="0">
                <a:solidFill>
                  <a:schemeClr val="tx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元素左右的外間距，黑底白色字表示。</a:t>
            </a:r>
            <a:endParaRPr lang="en-US" altLang="zh-TW" sz="1200" dirty="0" smtClean="0">
              <a:solidFill>
                <a:schemeClr val="tx1"/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r>
              <a:rPr lang="en-US" altLang="zh-TW" sz="1200" dirty="0" smtClean="0">
                <a:solidFill>
                  <a:schemeClr val="tx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2.</a:t>
            </a:r>
            <a:r>
              <a:rPr lang="zh-TW" altLang="en-US" sz="1200" dirty="0" smtClean="0">
                <a:solidFill>
                  <a:schemeClr val="tx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 元件關係：元件彼此的上下間距，黑底白色字表示。</a:t>
            </a:r>
            <a:endParaRPr lang="en-US" altLang="zh-TW" sz="1200" dirty="0" smtClean="0">
              <a:solidFill>
                <a:schemeClr val="tx1"/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r>
              <a:rPr lang="zh-TW" altLang="en-US" sz="1200" dirty="0">
                <a:solidFill>
                  <a:schemeClr val="tx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 </a:t>
            </a:r>
            <a:r>
              <a:rPr lang="zh-TW" altLang="en-US" sz="1200" dirty="0" smtClean="0">
                <a:solidFill>
                  <a:schemeClr val="tx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                       元件寬度及高度，</a:t>
            </a:r>
            <a:r>
              <a:rPr lang="zh-TW" altLang="en-US" sz="1200" dirty="0">
                <a:solidFill>
                  <a:schemeClr val="tx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粉紅底白色字表示</a:t>
            </a:r>
            <a:r>
              <a:rPr lang="zh-TW" altLang="en-US" sz="1200" dirty="0" smtClean="0">
                <a:solidFill>
                  <a:schemeClr val="tx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。</a:t>
            </a:r>
            <a:endParaRPr lang="en-US" altLang="zh-TW" sz="1200" dirty="0">
              <a:solidFill>
                <a:schemeClr val="tx1"/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7890" y="3067225"/>
            <a:ext cx="1670179" cy="1776223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9602" y="3067225"/>
            <a:ext cx="1670179" cy="1776222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1314" y="3067225"/>
            <a:ext cx="1670179" cy="1776222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3028" y="3067225"/>
            <a:ext cx="1670179" cy="1776222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176178" y="4843447"/>
            <a:ext cx="16701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1200">
                <a:solidFill>
                  <a:schemeClr val="tx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HW2</a:t>
            </a:r>
            <a:endParaRPr lang="zh-TW" altLang="en-US" sz="1200" dirty="0">
              <a:solidFill>
                <a:schemeClr val="tx1"/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957892" y="4860434"/>
            <a:ext cx="16701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HW2_layout1</a:t>
            </a:r>
            <a:endParaRPr lang="zh-TW" altLang="en-US" sz="1200" dirty="0">
              <a:solidFill>
                <a:schemeClr val="tx1"/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3739602" y="4860435"/>
            <a:ext cx="16701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HW2_layout2</a:t>
            </a:r>
            <a:endParaRPr lang="zh-TW" altLang="en-US" sz="1200" dirty="0">
              <a:solidFill>
                <a:schemeClr val="tx1"/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5521312" y="4860434"/>
            <a:ext cx="16701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HW2_layout3_box</a:t>
            </a:r>
            <a:endParaRPr lang="zh-TW" altLang="en-US" sz="1200" dirty="0">
              <a:solidFill>
                <a:schemeClr val="tx1"/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7303022" y="4860434"/>
            <a:ext cx="16701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HW2_style</a:t>
            </a:r>
            <a:endParaRPr lang="zh-TW" altLang="en-US" sz="1200" dirty="0">
              <a:solidFill>
                <a:schemeClr val="tx1"/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957883" y="2782004"/>
            <a:ext cx="167018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1200" dirty="0" smtClean="0">
                <a:solidFill>
                  <a:schemeClr val="tx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1.</a:t>
            </a:r>
            <a:r>
              <a:rPr lang="zh-TW" altLang="en-US" sz="1200" dirty="0" smtClean="0">
                <a:solidFill>
                  <a:schemeClr val="tx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 横向</a:t>
            </a:r>
            <a:r>
              <a:rPr lang="zh-TW" altLang="en-US" sz="1200" dirty="0">
                <a:solidFill>
                  <a:schemeClr val="tx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佈局</a:t>
            </a:r>
            <a:endParaRPr lang="zh-TW" altLang="en-US" sz="1200" dirty="0"/>
          </a:p>
        </p:txBody>
      </p:sp>
      <p:sp>
        <p:nvSpPr>
          <p:cNvPr id="18" name="矩形 17"/>
          <p:cNvSpPr/>
          <p:nvPr/>
        </p:nvSpPr>
        <p:spPr>
          <a:xfrm>
            <a:off x="3739594" y="2782004"/>
            <a:ext cx="167018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1200" dirty="0" smtClean="0">
                <a:solidFill>
                  <a:schemeClr val="tx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2.</a:t>
            </a:r>
            <a:r>
              <a:rPr lang="zh-TW" altLang="en-US" sz="1200" dirty="0" smtClean="0">
                <a:solidFill>
                  <a:schemeClr val="tx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 元件</a:t>
            </a:r>
            <a:r>
              <a:rPr lang="zh-TW" altLang="en-US" sz="1200" dirty="0">
                <a:solidFill>
                  <a:schemeClr val="tx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關係</a:t>
            </a:r>
            <a:endParaRPr lang="zh-TW" altLang="en-US" sz="1200" dirty="0"/>
          </a:p>
        </p:txBody>
      </p:sp>
      <p:sp>
        <p:nvSpPr>
          <p:cNvPr id="19" name="矩形 18"/>
          <p:cNvSpPr/>
          <p:nvPr/>
        </p:nvSpPr>
        <p:spPr>
          <a:xfrm>
            <a:off x="5521303" y="2782004"/>
            <a:ext cx="345189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1200" smtClean="0">
                <a:solidFill>
                  <a:schemeClr val="tx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3.</a:t>
            </a:r>
            <a:r>
              <a:rPr lang="zh-TW" altLang="en-US" sz="1200" dirty="0" smtClean="0">
                <a:solidFill>
                  <a:schemeClr val="tx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 視覺</a:t>
            </a:r>
            <a:r>
              <a:rPr lang="zh-TW" altLang="en-US" sz="1200" dirty="0">
                <a:solidFill>
                  <a:schemeClr val="tx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樣式</a:t>
            </a:r>
            <a:endParaRPr lang="zh-TW" altLang="en-US" sz="1200" dirty="0"/>
          </a:p>
        </p:txBody>
      </p:sp>
      <p:sp>
        <p:nvSpPr>
          <p:cNvPr id="20" name="矩形 19"/>
          <p:cNvSpPr/>
          <p:nvPr/>
        </p:nvSpPr>
        <p:spPr>
          <a:xfrm>
            <a:off x="765044" y="2782004"/>
            <a:ext cx="49244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200" smtClean="0">
                <a:solidFill>
                  <a:schemeClr val="tx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範例</a:t>
            </a:r>
            <a:endParaRPr lang="zh-TW" altLang="en-US" sz="1200" dirty="0"/>
          </a:p>
        </p:txBody>
      </p:sp>
      <p:pic>
        <p:nvPicPr>
          <p:cNvPr id="27" name="圖片 2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314" y="1460611"/>
            <a:ext cx="1413902" cy="944167"/>
          </a:xfrm>
          <a:prstGeom prst="rect">
            <a:avLst/>
          </a:prstGeom>
        </p:spPr>
      </p:pic>
      <p:sp>
        <p:nvSpPr>
          <p:cNvPr id="28" name="矩形 27"/>
          <p:cNvSpPr/>
          <p:nvPr/>
        </p:nvSpPr>
        <p:spPr>
          <a:xfrm>
            <a:off x="4420562" y="520167"/>
            <a:ext cx="438539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200" dirty="0">
                <a:solidFill>
                  <a:schemeClr val="tx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3.</a:t>
            </a:r>
            <a:r>
              <a:rPr lang="zh-TW" altLang="en-US" sz="1200" dirty="0">
                <a:solidFill>
                  <a:schemeClr val="tx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 視覺樣式</a:t>
            </a:r>
            <a:r>
              <a:rPr lang="zh-TW" altLang="en-US" sz="1200" dirty="0" smtClean="0">
                <a:solidFill>
                  <a:schemeClr val="tx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：設計樣式以藍色</a:t>
            </a:r>
            <a:r>
              <a:rPr lang="zh-TW" altLang="en-US" sz="1200" dirty="0">
                <a:solidFill>
                  <a:schemeClr val="tx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底白色字表示</a:t>
            </a:r>
            <a:r>
              <a:rPr lang="zh-TW" altLang="en-US" sz="1200" dirty="0" smtClean="0">
                <a:solidFill>
                  <a:schemeClr val="tx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。</a:t>
            </a:r>
            <a:endParaRPr lang="en-US" altLang="zh-TW" sz="1200" dirty="0" smtClean="0">
              <a:solidFill>
                <a:schemeClr val="tx1"/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r>
              <a:rPr lang="zh-TW" altLang="en-US" sz="1200" dirty="0">
                <a:solidFill>
                  <a:schemeClr val="tx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 </a:t>
            </a:r>
            <a:r>
              <a:rPr lang="zh-TW" altLang="en-US" sz="1200" dirty="0" smtClean="0">
                <a:solidFill>
                  <a:schemeClr val="tx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                       字型</a:t>
            </a:r>
            <a:r>
              <a:rPr lang="zh-TW" altLang="en-US" sz="1200" dirty="0">
                <a:solidFill>
                  <a:schemeClr val="tx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、字體大小及顏色，紫色底白色字表示。</a:t>
            </a:r>
            <a:endParaRPr lang="en-US" altLang="zh-TW" sz="1200" dirty="0">
              <a:solidFill>
                <a:schemeClr val="tx1"/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endParaRPr lang="en-US" altLang="zh-TW" sz="1200" dirty="0">
              <a:solidFill>
                <a:schemeClr val="tx1"/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cxnSp>
        <p:nvCxnSpPr>
          <p:cNvPr id="31" name="直線接點 30"/>
          <p:cNvCxnSpPr/>
          <p:nvPr/>
        </p:nvCxnSpPr>
        <p:spPr>
          <a:xfrm flipH="1">
            <a:off x="1148395" y="1553960"/>
            <a:ext cx="1059108" cy="0"/>
          </a:xfrm>
          <a:prstGeom prst="line">
            <a:avLst/>
          </a:prstGeom>
          <a:noFill/>
          <a:ln w="19050" cap="flat">
            <a:solidFill>
              <a:schemeClr val="tx1"/>
            </a:solidFill>
            <a:prstDash val="solid"/>
            <a:round/>
            <a:tailEnd type="oval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3" name="矩形 32"/>
          <p:cNvSpPr/>
          <p:nvPr/>
        </p:nvSpPr>
        <p:spPr>
          <a:xfrm>
            <a:off x="2207503" y="1428112"/>
            <a:ext cx="105028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200" dirty="0" smtClean="0">
                <a:latin typeface="Microsoft JhengHei" charset="-120"/>
                <a:ea typeface="Microsoft JhengHei" charset="-120"/>
                <a:cs typeface="Microsoft JhengHei" charset="-120"/>
              </a:rPr>
              <a:t>間距</a:t>
            </a:r>
            <a:r>
              <a:rPr lang="en-US" altLang="zh-TW" sz="1200" dirty="0" smtClean="0">
                <a:latin typeface="Microsoft JhengHei" charset="-120"/>
                <a:ea typeface="Microsoft JhengHei" charset="-120"/>
                <a:cs typeface="Microsoft JhengHei" charset="-120"/>
              </a:rPr>
              <a:t>20</a:t>
            </a:r>
            <a:r>
              <a:rPr lang="zh-TW" altLang="en-US" sz="1200" dirty="0" smtClean="0">
                <a:latin typeface="Microsoft JhengHei" charset="-120"/>
                <a:ea typeface="Microsoft JhengHei" charset="-120"/>
                <a:cs typeface="Microsoft JhengHei" charset="-120"/>
              </a:rPr>
              <a:t> </a:t>
            </a:r>
            <a:r>
              <a:rPr lang="en-US" altLang="zh-TW" sz="1200" dirty="0" smtClean="0">
                <a:latin typeface="Microsoft JhengHei" charset="-120"/>
                <a:ea typeface="Microsoft JhengHei" charset="-120"/>
                <a:cs typeface="Microsoft JhengHei" charset="-120"/>
              </a:rPr>
              <a:t>pixel</a:t>
            </a:r>
            <a:endParaRPr lang="zh-TW" altLang="en-US" sz="1200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2207503" y="1983534"/>
            <a:ext cx="17620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200" dirty="0" smtClean="0">
                <a:latin typeface="Microsoft JhengHei" charset="-120"/>
                <a:ea typeface="Microsoft JhengHei" charset="-120"/>
                <a:cs typeface="Microsoft JhengHei" charset="-120"/>
              </a:rPr>
              <a:t>寬</a:t>
            </a:r>
            <a:r>
              <a:rPr lang="en-US" altLang="zh-TW" sz="1200" dirty="0" smtClean="0">
                <a:latin typeface="Microsoft JhengHei" charset="-120"/>
                <a:ea typeface="Microsoft JhengHei" charset="-120"/>
                <a:cs typeface="Microsoft JhengHei" charset="-120"/>
              </a:rPr>
              <a:t>90</a:t>
            </a:r>
            <a:r>
              <a:rPr lang="zh-TW" altLang="en-US" sz="1200" dirty="0" smtClean="0">
                <a:latin typeface="Microsoft JhengHei" charset="-120"/>
                <a:ea typeface="Microsoft JhengHei" charset="-120"/>
                <a:cs typeface="Microsoft JhengHei" charset="-120"/>
              </a:rPr>
              <a:t> </a:t>
            </a:r>
            <a:r>
              <a:rPr lang="en-US" altLang="zh-TW" sz="1200" dirty="0" smtClean="0">
                <a:latin typeface="Microsoft JhengHei" charset="-120"/>
                <a:ea typeface="Microsoft JhengHei" charset="-120"/>
                <a:cs typeface="Microsoft JhengHei" charset="-120"/>
              </a:rPr>
              <a:t>pixel</a:t>
            </a:r>
            <a:r>
              <a:rPr lang="zh-TW" altLang="en-US" sz="1200" dirty="0" smtClean="0">
                <a:latin typeface="Microsoft JhengHei" charset="-120"/>
                <a:ea typeface="Microsoft JhengHei" charset="-120"/>
                <a:cs typeface="Microsoft JhengHei" charset="-120"/>
              </a:rPr>
              <a:t>，高</a:t>
            </a:r>
            <a:r>
              <a:rPr lang="en-US" altLang="zh-TW" sz="1200" dirty="0" smtClean="0">
                <a:latin typeface="Microsoft JhengHei" charset="-120"/>
                <a:ea typeface="Microsoft JhengHei" charset="-120"/>
                <a:cs typeface="Microsoft JhengHei" charset="-120"/>
              </a:rPr>
              <a:t>50</a:t>
            </a:r>
            <a:r>
              <a:rPr lang="zh-TW" altLang="en-US" sz="1200" dirty="0" smtClean="0">
                <a:latin typeface="Microsoft JhengHei" charset="-120"/>
                <a:ea typeface="Microsoft JhengHei" charset="-120"/>
                <a:cs typeface="Microsoft JhengHei" charset="-120"/>
              </a:rPr>
              <a:t> </a:t>
            </a:r>
            <a:r>
              <a:rPr lang="en-US" altLang="zh-TW" sz="1200" dirty="0">
                <a:latin typeface="Microsoft JhengHei" charset="-120"/>
                <a:ea typeface="Microsoft JhengHei" charset="-120"/>
                <a:cs typeface="Microsoft JhengHei" charset="-120"/>
              </a:rPr>
              <a:t>pixel</a:t>
            </a:r>
            <a:endParaRPr lang="zh-TW" altLang="en-US" sz="1200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cxnSp>
        <p:nvCxnSpPr>
          <p:cNvPr id="44" name="直線接點 43"/>
          <p:cNvCxnSpPr/>
          <p:nvPr/>
        </p:nvCxnSpPr>
        <p:spPr>
          <a:xfrm flipH="1">
            <a:off x="712694" y="2096104"/>
            <a:ext cx="1494812" cy="0"/>
          </a:xfrm>
          <a:prstGeom prst="line">
            <a:avLst/>
          </a:prstGeom>
          <a:noFill/>
          <a:ln w="19050" cap="flat">
            <a:solidFill>
              <a:schemeClr val="tx1"/>
            </a:solidFill>
            <a:prstDash val="solid"/>
            <a:round/>
            <a:tailEnd type="oval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49" name="圖片 4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6550" y="990116"/>
            <a:ext cx="2081639" cy="1309739"/>
          </a:xfrm>
          <a:prstGeom prst="rect">
            <a:avLst/>
          </a:prstGeom>
        </p:spPr>
      </p:pic>
      <p:cxnSp>
        <p:nvCxnSpPr>
          <p:cNvPr id="51" name="直線接點 50"/>
          <p:cNvCxnSpPr/>
          <p:nvPr/>
        </p:nvCxnSpPr>
        <p:spPr>
          <a:xfrm flipH="1">
            <a:off x="6156248" y="1735394"/>
            <a:ext cx="647716" cy="0"/>
          </a:xfrm>
          <a:prstGeom prst="line">
            <a:avLst/>
          </a:prstGeom>
          <a:noFill/>
          <a:ln w="19050" cap="flat">
            <a:solidFill>
              <a:schemeClr val="tx1"/>
            </a:solidFill>
            <a:prstDash val="solid"/>
            <a:round/>
            <a:tailEnd type="oval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2" name="矩形 51"/>
          <p:cNvSpPr/>
          <p:nvPr/>
        </p:nvSpPr>
        <p:spPr>
          <a:xfrm>
            <a:off x="6800275" y="1599563"/>
            <a:ext cx="200567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200" dirty="0" smtClean="0">
                <a:latin typeface="Microsoft JhengHei" charset="-120"/>
                <a:ea typeface="Microsoft JhengHei" charset="-120"/>
                <a:cs typeface="Microsoft JhengHei" charset="-120"/>
              </a:rPr>
              <a:t>For</a:t>
            </a:r>
            <a:r>
              <a:rPr lang="zh-TW" altLang="en-US" sz="1200" dirty="0" smtClean="0">
                <a:latin typeface="Microsoft JhengHei" charset="-120"/>
                <a:ea typeface="Microsoft JhengHei" charset="-120"/>
                <a:cs typeface="Microsoft JhengHei" charset="-120"/>
              </a:rPr>
              <a:t> </a:t>
            </a:r>
            <a:r>
              <a:rPr lang="en-US" altLang="zh-TW" sz="1200" dirty="0" smtClean="0">
                <a:latin typeface="Microsoft JhengHei" charset="-120"/>
                <a:ea typeface="Microsoft JhengHei" charset="-120"/>
                <a:cs typeface="Microsoft JhengHei" charset="-120"/>
              </a:rPr>
              <a:t>Link</a:t>
            </a:r>
            <a:r>
              <a:rPr lang="zh-TW" altLang="en-US" sz="1200" dirty="0" smtClean="0">
                <a:latin typeface="Microsoft JhengHei" charset="-120"/>
                <a:ea typeface="Microsoft JhengHei" charset="-120"/>
                <a:cs typeface="Microsoft JhengHei" charset="-120"/>
              </a:rPr>
              <a:t>，字體</a:t>
            </a:r>
            <a:r>
              <a:rPr lang="en-US" altLang="zh-TW" sz="1200" dirty="0" smtClean="0">
                <a:latin typeface="Microsoft JhengHei" charset="-120"/>
                <a:ea typeface="Microsoft JhengHei" charset="-120"/>
                <a:cs typeface="Microsoft JhengHei" charset="-120"/>
              </a:rPr>
              <a:t>Arial</a:t>
            </a:r>
            <a:r>
              <a:rPr lang="zh-TW" altLang="en-US" sz="1200" dirty="0" smtClean="0">
                <a:latin typeface="Microsoft JhengHei" charset="-120"/>
                <a:ea typeface="Microsoft JhengHei" charset="-120"/>
                <a:cs typeface="Microsoft JhengHei" charset="-120"/>
              </a:rPr>
              <a:t>，斜體</a:t>
            </a:r>
            <a:endParaRPr lang="en-US" altLang="zh-TW" sz="1200" dirty="0" smtClean="0"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r>
              <a:rPr lang="zh-TW" altLang="en-US" sz="1200" dirty="0" smtClean="0">
                <a:latin typeface="Microsoft JhengHei" charset="-120"/>
                <a:ea typeface="Microsoft JhengHei" charset="-120"/>
                <a:cs typeface="Microsoft JhengHei" charset="-120"/>
              </a:rPr>
              <a:t>大小</a:t>
            </a:r>
            <a:r>
              <a:rPr lang="en-US" altLang="zh-TW" sz="1200" dirty="0" smtClean="0">
                <a:latin typeface="Microsoft JhengHei" charset="-120"/>
                <a:ea typeface="Microsoft JhengHei" charset="-120"/>
                <a:cs typeface="Microsoft JhengHei" charset="-120"/>
              </a:rPr>
              <a:t>10</a:t>
            </a:r>
            <a:r>
              <a:rPr lang="zh-TW" altLang="en-US" sz="1200" dirty="0" smtClean="0">
                <a:latin typeface="Microsoft JhengHei" charset="-120"/>
                <a:ea typeface="Microsoft JhengHei" charset="-120"/>
                <a:cs typeface="Microsoft JhengHei" charset="-120"/>
              </a:rPr>
              <a:t> </a:t>
            </a:r>
            <a:r>
              <a:rPr lang="en-US" altLang="zh-TW" sz="1200" dirty="0" smtClean="0">
                <a:latin typeface="Microsoft JhengHei" charset="-120"/>
                <a:ea typeface="Microsoft JhengHei" charset="-120"/>
                <a:cs typeface="Microsoft JhengHei" charset="-120"/>
              </a:rPr>
              <a:t>PT</a:t>
            </a:r>
            <a:r>
              <a:rPr lang="zh-TW" altLang="en-US" sz="1200" dirty="0" smtClean="0">
                <a:latin typeface="Microsoft JhengHei" charset="-120"/>
                <a:ea typeface="Microsoft JhengHei" charset="-120"/>
                <a:cs typeface="Microsoft JhengHei" charset="-120"/>
              </a:rPr>
              <a:t>，色碼 </a:t>
            </a:r>
            <a:r>
              <a:rPr lang="en-US" altLang="zh-TW" sz="1200" dirty="0" smtClean="0">
                <a:latin typeface="Microsoft JhengHei" charset="-120"/>
                <a:ea typeface="Microsoft JhengHei" charset="-120"/>
                <a:cs typeface="Microsoft JhengHei" charset="-120"/>
              </a:rPr>
              <a:t>a54e03</a:t>
            </a:r>
            <a:endParaRPr lang="zh-TW" altLang="en-US" sz="1200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cxnSp>
        <p:nvCxnSpPr>
          <p:cNvPr id="54" name="直線接點 53"/>
          <p:cNvCxnSpPr/>
          <p:nvPr/>
        </p:nvCxnSpPr>
        <p:spPr>
          <a:xfrm flipH="1">
            <a:off x="6233735" y="2202176"/>
            <a:ext cx="566541" cy="0"/>
          </a:xfrm>
          <a:prstGeom prst="line">
            <a:avLst/>
          </a:prstGeom>
          <a:noFill/>
          <a:ln w="19050" cap="flat">
            <a:solidFill>
              <a:schemeClr val="tx1"/>
            </a:solidFill>
            <a:prstDash val="solid"/>
            <a:round/>
            <a:tailEnd type="oval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5" name="矩形 54"/>
          <p:cNvSpPr/>
          <p:nvPr/>
        </p:nvSpPr>
        <p:spPr>
          <a:xfrm>
            <a:off x="6800275" y="2066345"/>
            <a:ext cx="200567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200" dirty="0" smtClean="0">
                <a:latin typeface="Microsoft JhengHei" charset="-120"/>
                <a:ea typeface="Microsoft JhengHei" charset="-120"/>
                <a:cs typeface="Microsoft JhengHei" charset="-120"/>
              </a:rPr>
              <a:t>線條，寬</a:t>
            </a:r>
            <a:r>
              <a:rPr lang="en-US" altLang="zh-TW" sz="1200" dirty="0" smtClean="0">
                <a:latin typeface="Microsoft JhengHei" charset="-120"/>
                <a:ea typeface="Microsoft JhengHei" charset="-120"/>
                <a:cs typeface="Microsoft JhengHei" charset="-120"/>
              </a:rPr>
              <a:t>270</a:t>
            </a:r>
            <a:r>
              <a:rPr lang="zh-TW" altLang="en-US" sz="1200" dirty="0" smtClean="0">
                <a:latin typeface="Microsoft JhengHei" charset="-120"/>
                <a:ea typeface="Microsoft JhengHei" charset="-120"/>
                <a:cs typeface="Microsoft JhengHei" charset="-120"/>
              </a:rPr>
              <a:t> </a:t>
            </a:r>
            <a:r>
              <a:rPr lang="en-US" altLang="zh-TW" sz="1200" dirty="0">
                <a:latin typeface="Microsoft JhengHei" charset="-120"/>
                <a:ea typeface="Microsoft JhengHei" charset="-120"/>
                <a:cs typeface="Microsoft JhengHei" charset="-120"/>
              </a:rPr>
              <a:t>pixel</a:t>
            </a:r>
            <a:r>
              <a:rPr lang="zh-TW" altLang="en-US" sz="1200" dirty="0">
                <a:latin typeface="Microsoft JhengHei" charset="-120"/>
                <a:ea typeface="Microsoft JhengHei" charset="-120"/>
                <a:cs typeface="Microsoft JhengHei" charset="-120"/>
              </a:rPr>
              <a:t>，</a:t>
            </a:r>
            <a:r>
              <a:rPr lang="zh-TW" altLang="en-US" sz="1200" dirty="0" smtClean="0">
                <a:latin typeface="Microsoft JhengHei" charset="-120"/>
                <a:ea typeface="Microsoft JhengHei" charset="-120"/>
                <a:cs typeface="Microsoft JhengHei" charset="-120"/>
              </a:rPr>
              <a:t>高</a:t>
            </a:r>
            <a:r>
              <a:rPr lang="en-US" altLang="zh-TW" sz="1200" dirty="0" smtClean="0">
                <a:latin typeface="Microsoft JhengHei" charset="-120"/>
                <a:ea typeface="Microsoft JhengHei" charset="-120"/>
                <a:cs typeface="Microsoft JhengHei" charset="-120"/>
              </a:rPr>
              <a:t>1</a:t>
            </a:r>
            <a:r>
              <a:rPr lang="zh-TW" altLang="en-US" sz="1200" dirty="0" smtClean="0">
                <a:latin typeface="Microsoft JhengHei" charset="-120"/>
                <a:ea typeface="Microsoft JhengHei" charset="-120"/>
                <a:cs typeface="Microsoft JhengHei" charset="-120"/>
              </a:rPr>
              <a:t> </a:t>
            </a:r>
            <a:r>
              <a:rPr lang="en-US" altLang="zh-TW" sz="1200" dirty="0" smtClean="0">
                <a:latin typeface="Microsoft JhengHei" charset="-120"/>
                <a:ea typeface="Microsoft JhengHei" charset="-120"/>
                <a:cs typeface="Microsoft JhengHei" charset="-120"/>
              </a:rPr>
              <a:t>pixel</a:t>
            </a:r>
            <a:r>
              <a:rPr lang="zh-TW" altLang="en-US" sz="1200" dirty="0" smtClean="0">
                <a:latin typeface="Microsoft JhengHei" charset="-120"/>
                <a:ea typeface="Microsoft JhengHei" charset="-120"/>
                <a:cs typeface="Microsoft JhengHei" charset="-120"/>
              </a:rPr>
              <a:t> </a:t>
            </a:r>
            <a:r>
              <a:rPr lang="zh-TW" altLang="en-US" sz="1200" dirty="0">
                <a:latin typeface="Microsoft JhengHei" charset="-120"/>
                <a:ea typeface="Microsoft JhengHei" charset="-120"/>
                <a:cs typeface="Microsoft JhengHei" charset="-120"/>
              </a:rPr>
              <a:t>，色碼 </a:t>
            </a:r>
            <a:r>
              <a:rPr lang="en-US" altLang="zh-TW" sz="1200" dirty="0">
                <a:latin typeface="Microsoft JhengHei" charset="-120"/>
                <a:ea typeface="Microsoft JhengHei" charset="-120"/>
                <a:cs typeface="Microsoft JhengHei" charset="-120"/>
              </a:rPr>
              <a:t>a54e03</a:t>
            </a:r>
            <a:endParaRPr lang="zh-TW" altLang="en-US" sz="1200" dirty="0"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endParaRPr lang="zh-TW" altLang="en-US" sz="1200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91196396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837470" cy="514461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矩形 6"/>
          <p:cNvSpPr/>
          <p:nvPr/>
        </p:nvSpPr>
        <p:spPr>
          <a:xfrm>
            <a:off x="5058101" y="223987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 smtClean="0">
                <a:solidFill>
                  <a:schemeClr val="tx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排版練習</a:t>
            </a:r>
            <a:endParaRPr lang="zh-TW" altLang="en-US" dirty="0">
              <a:solidFill>
                <a:schemeClr val="tx1"/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058101" y="593319"/>
            <a:ext cx="3774993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charset="0"/>
              <a:buChar char="•"/>
            </a:pPr>
            <a:r>
              <a:rPr lang="zh-TW" altLang="en-US" sz="1200" dirty="0" smtClean="0">
                <a:solidFill>
                  <a:schemeClr val="tx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網頁大小：</a:t>
            </a:r>
            <a:r>
              <a:rPr lang="en-US" altLang="zh-TW" sz="1200" dirty="0" smtClean="0">
                <a:solidFill>
                  <a:schemeClr val="tx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1260</a:t>
            </a:r>
            <a:r>
              <a:rPr lang="zh-TW" altLang="en-US" sz="1200" dirty="0" smtClean="0">
                <a:solidFill>
                  <a:schemeClr val="tx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 </a:t>
            </a:r>
            <a:r>
              <a:rPr lang="en-US" altLang="zh-TW" sz="1200" dirty="0" smtClean="0">
                <a:solidFill>
                  <a:schemeClr val="tx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pixel</a:t>
            </a:r>
            <a:r>
              <a:rPr lang="zh-TW" altLang="en-US" sz="1200" dirty="0" smtClean="0">
                <a:solidFill>
                  <a:schemeClr val="tx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 * </a:t>
            </a:r>
            <a:r>
              <a:rPr lang="en-US" altLang="zh-TW" sz="1200" dirty="0" smtClean="0">
                <a:solidFill>
                  <a:schemeClr val="tx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1340</a:t>
            </a:r>
            <a:r>
              <a:rPr lang="en-US" altLang="zh-TW" sz="1200" dirty="0">
                <a:solidFill>
                  <a:schemeClr val="tx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 </a:t>
            </a:r>
            <a:r>
              <a:rPr lang="en-US" altLang="zh-TW" sz="1200" dirty="0" smtClean="0">
                <a:solidFill>
                  <a:schemeClr val="tx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pixel</a:t>
            </a:r>
          </a:p>
          <a:p>
            <a:endParaRPr lang="en-US" altLang="zh-TW" sz="1200" dirty="0">
              <a:solidFill>
                <a:schemeClr val="tx1"/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pPr marL="171450" indent="-171450">
              <a:buFont typeface="Arial" charset="0"/>
              <a:buChar char="•"/>
            </a:pPr>
            <a:r>
              <a:rPr lang="zh-TW" altLang="en-US" sz="1200" dirty="0" smtClean="0">
                <a:solidFill>
                  <a:schemeClr val="tx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設計風格：扁平化</a:t>
            </a:r>
            <a:r>
              <a:rPr lang="zh-TW" altLang="en-US" sz="1200" dirty="0">
                <a:solidFill>
                  <a:schemeClr val="tx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設計 </a:t>
            </a:r>
            <a:r>
              <a:rPr lang="en-US" altLang="zh-TW" sz="1200" dirty="0">
                <a:solidFill>
                  <a:schemeClr val="tx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( Flat Design </a:t>
            </a:r>
            <a:r>
              <a:rPr lang="en-US" altLang="zh-TW" sz="1200" dirty="0" smtClean="0">
                <a:solidFill>
                  <a:schemeClr val="tx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)</a:t>
            </a:r>
            <a:r>
              <a:rPr lang="zh-TW" altLang="en-US" sz="1200" dirty="0" smtClean="0">
                <a:solidFill>
                  <a:schemeClr val="tx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，</a:t>
            </a:r>
            <a:r>
              <a:rPr lang="zh-TW" altLang="en-US" sz="1200" dirty="0">
                <a:solidFill>
                  <a:schemeClr val="tx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用色塊來組成視覺</a:t>
            </a:r>
            <a:r>
              <a:rPr lang="zh-TW" altLang="en-US" sz="1200" dirty="0" smtClean="0">
                <a:solidFill>
                  <a:schemeClr val="tx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介面，具有</a:t>
            </a:r>
            <a:r>
              <a:rPr lang="zh-TW" altLang="en-US" sz="1200" dirty="0">
                <a:solidFill>
                  <a:schemeClr val="tx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簡單、整潔、直接的特性，並沒有太多裝飾與附加</a:t>
            </a:r>
            <a:r>
              <a:rPr lang="zh-TW" altLang="en-US" sz="1200" dirty="0" smtClean="0">
                <a:solidFill>
                  <a:schemeClr val="tx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效果。 </a:t>
            </a:r>
            <a:endParaRPr lang="en-US" altLang="zh-TW" sz="1200" dirty="0">
              <a:solidFill>
                <a:schemeClr val="tx1"/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endParaRPr lang="en-US" altLang="zh-TW" sz="1200" dirty="0">
              <a:solidFill>
                <a:schemeClr val="tx1"/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pPr marL="171450" indent="-171450">
              <a:buFont typeface="Arial" charset="0"/>
              <a:buChar char="•"/>
            </a:pPr>
            <a:r>
              <a:rPr lang="zh-TW" altLang="en-US" sz="1200" dirty="0" smtClean="0">
                <a:solidFill>
                  <a:schemeClr val="tx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主色系說明：</a:t>
            </a:r>
            <a:r>
              <a:rPr lang="zh-TW" altLang="en-US" sz="1200" b="1" dirty="0" smtClean="0">
                <a:solidFill>
                  <a:srgbClr val="ED7633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橘色</a:t>
            </a:r>
            <a:r>
              <a:rPr lang="zh-TW" altLang="en-US" sz="1200" dirty="0" smtClean="0">
                <a:solidFill>
                  <a:schemeClr val="tx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，介於紅色和黃色之間，本身</a:t>
            </a:r>
            <a:r>
              <a:rPr lang="zh-TW" altLang="en-US" sz="1200" dirty="0">
                <a:solidFill>
                  <a:schemeClr val="tx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所具有</a:t>
            </a:r>
            <a:r>
              <a:rPr lang="zh-TW" altLang="en-US" sz="1200" dirty="0" smtClean="0">
                <a:solidFill>
                  <a:schemeClr val="tx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的暧昧感</a:t>
            </a:r>
            <a:r>
              <a:rPr lang="zh-TW" altLang="en-US" sz="1200" dirty="0">
                <a:solidFill>
                  <a:schemeClr val="tx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使得它比红色</a:t>
            </a:r>
            <a:r>
              <a:rPr lang="zh-TW" altLang="en-US" sz="1200" dirty="0" smtClean="0">
                <a:solidFill>
                  <a:schemeClr val="tx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更加溫和</a:t>
            </a:r>
            <a:r>
              <a:rPr lang="zh-TW" altLang="en-US" sz="1200" dirty="0">
                <a:solidFill>
                  <a:schemeClr val="tx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，比黄色更加</a:t>
            </a:r>
            <a:r>
              <a:rPr lang="zh-TW" altLang="en-US" sz="1200" dirty="0" smtClean="0">
                <a:solidFill>
                  <a:schemeClr val="tx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老練，有一種中性</a:t>
            </a:r>
            <a:r>
              <a:rPr lang="zh-TW" altLang="en-US" sz="1200" dirty="0">
                <a:solidFill>
                  <a:schemeClr val="tx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的魅力</a:t>
            </a:r>
            <a:r>
              <a:rPr lang="zh-TW" altLang="en-US" sz="1200" dirty="0" smtClean="0">
                <a:solidFill>
                  <a:schemeClr val="tx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。因此</a:t>
            </a:r>
            <a:r>
              <a:rPr lang="zh-TW" altLang="en-US" sz="1200" dirty="0">
                <a:solidFill>
                  <a:schemeClr val="tx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，</a:t>
            </a:r>
            <a:r>
              <a:rPr lang="zh-TW" altLang="en-US" sz="1200" dirty="0" smtClean="0">
                <a:solidFill>
                  <a:schemeClr val="tx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在各種商業設計中，</a:t>
            </a:r>
            <a:r>
              <a:rPr lang="zh-TW" altLang="en-US" sz="1200" dirty="0">
                <a:solidFill>
                  <a:schemeClr val="tx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橘</a:t>
            </a:r>
            <a:r>
              <a:rPr lang="zh-TW" altLang="en-US" sz="1200" dirty="0" smtClean="0">
                <a:solidFill>
                  <a:schemeClr val="tx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色</a:t>
            </a:r>
            <a:r>
              <a:rPr lang="zh-TW" altLang="en-US" sz="1200" dirty="0">
                <a:solidFill>
                  <a:schemeClr val="tx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比红色和</a:t>
            </a:r>
            <a:r>
              <a:rPr lang="zh-TW" altLang="en-US" sz="1200" dirty="0" smtClean="0">
                <a:solidFill>
                  <a:schemeClr val="tx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黄色應用得更為廣泛。</a:t>
            </a:r>
            <a:r>
              <a:rPr lang="zh-TW" altLang="en-US" sz="1200" dirty="0">
                <a:solidFill>
                  <a:schemeClr val="tx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特别是</a:t>
            </a:r>
            <a:r>
              <a:rPr lang="zh-TW" altLang="en-US" sz="1200" dirty="0" smtClean="0">
                <a:solidFill>
                  <a:schemeClr val="tx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在關於餐飲和商城方面的設計中，</a:t>
            </a:r>
            <a:r>
              <a:rPr lang="zh-TW" altLang="en-US" sz="1200" dirty="0">
                <a:solidFill>
                  <a:schemeClr val="tx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橘</a:t>
            </a:r>
            <a:r>
              <a:rPr lang="zh-TW" altLang="en-US" sz="1200" dirty="0" smtClean="0">
                <a:solidFill>
                  <a:schemeClr val="tx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色</a:t>
            </a:r>
            <a:r>
              <a:rPr lang="zh-TW" altLang="en-US" sz="1200" dirty="0">
                <a:solidFill>
                  <a:schemeClr val="tx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被</a:t>
            </a:r>
            <a:r>
              <a:rPr lang="zh-TW" altLang="en-US" sz="1200" dirty="0" smtClean="0">
                <a:solidFill>
                  <a:schemeClr val="tx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大量運用。而現在也</a:t>
            </a:r>
            <a:r>
              <a:rPr lang="zh-TW" altLang="en-US" sz="1200" dirty="0">
                <a:solidFill>
                  <a:schemeClr val="tx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有很多</a:t>
            </a:r>
            <a:r>
              <a:rPr lang="zh-TW" altLang="en-US" sz="1200" dirty="0" smtClean="0">
                <a:solidFill>
                  <a:schemeClr val="tx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代表著“</a:t>
            </a:r>
            <a:r>
              <a:rPr lang="zh-TW" altLang="en-US" sz="1200" dirty="0">
                <a:solidFill>
                  <a:schemeClr val="tx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新生代</a:t>
            </a:r>
            <a:r>
              <a:rPr lang="zh-TW" altLang="en-US" sz="1200" dirty="0" smtClean="0">
                <a:solidFill>
                  <a:schemeClr val="tx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”這類創意單位也選擇運用橘色表現他們的年輕活力</a:t>
            </a:r>
            <a:r>
              <a:rPr lang="zh-TW" altLang="en-US" sz="1200" dirty="0">
                <a:solidFill>
                  <a:schemeClr val="tx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。</a:t>
            </a: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3"/>
          <a:srcRect t="13687" b="45246"/>
          <a:stretch/>
        </p:blipFill>
        <p:spPr>
          <a:xfrm>
            <a:off x="5449824" y="3132029"/>
            <a:ext cx="2690458" cy="1831674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 rotWithShape="1">
          <a:blip r:embed="rId3"/>
          <a:srcRect t="85813" b="2603"/>
          <a:stretch/>
        </p:blipFill>
        <p:spPr>
          <a:xfrm rot="16200000">
            <a:off x="7482781" y="3789530"/>
            <a:ext cx="1831675" cy="516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11328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837471" cy="514461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矩形 1"/>
          <p:cNvSpPr/>
          <p:nvPr/>
        </p:nvSpPr>
        <p:spPr>
          <a:xfrm>
            <a:off x="5058101" y="223987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solidFill>
                  <a:schemeClr val="tx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切圖的命名規則</a:t>
            </a:r>
          </a:p>
        </p:txBody>
      </p:sp>
      <p:sp>
        <p:nvSpPr>
          <p:cNvPr id="3" name="矩形 2"/>
          <p:cNvSpPr/>
          <p:nvPr/>
        </p:nvSpPr>
        <p:spPr>
          <a:xfrm>
            <a:off x="5058101" y="593319"/>
            <a:ext cx="377499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200" dirty="0">
                <a:solidFill>
                  <a:schemeClr val="tx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好的命名</a:t>
            </a:r>
            <a:r>
              <a:rPr lang="zh-TW" altLang="en-US" sz="1200" dirty="0" smtClean="0">
                <a:solidFill>
                  <a:schemeClr val="tx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方式方便用來管理，</a:t>
            </a:r>
            <a:r>
              <a:rPr lang="zh-TW" altLang="en-US" sz="1200" dirty="0">
                <a:solidFill>
                  <a:schemeClr val="tx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一眼就能知道這張圖是用來做什麼</a:t>
            </a:r>
            <a:r>
              <a:rPr lang="zh-TW" altLang="en-US" sz="1200" dirty="0" smtClean="0">
                <a:solidFill>
                  <a:schemeClr val="tx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的，位置在哪裡。</a:t>
            </a:r>
            <a:endParaRPr lang="zh-TW" altLang="en-US" sz="1200" dirty="0">
              <a:solidFill>
                <a:schemeClr val="tx1"/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058101" y="1239831"/>
            <a:ext cx="3889254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200" b="1" dirty="0" smtClean="0">
                <a:solidFill>
                  <a:schemeClr val="tx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屬性</a:t>
            </a:r>
            <a:r>
              <a:rPr lang="en-US" altLang="zh-TW" sz="1200" b="1" dirty="0" smtClean="0">
                <a:solidFill>
                  <a:schemeClr val="tx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_</a:t>
            </a:r>
            <a:r>
              <a:rPr lang="zh-TW" altLang="en-US" sz="1200" b="1" dirty="0" smtClean="0">
                <a:solidFill>
                  <a:schemeClr val="tx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位置</a:t>
            </a:r>
            <a:r>
              <a:rPr lang="en-US" altLang="zh-TW" sz="1200" b="1" dirty="0" smtClean="0">
                <a:solidFill>
                  <a:schemeClr val="tx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_</a:t>
            </a:r>
            <a:r>
              <a:rPr lang="zh-TW" altLang="en-US" sz="1200" b="1" dirty="0" smtClean="0">
                <a:solidFill>
                  <a:schemeClr val="tx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名稱</a:t>
            </a:r>
            <a:r>
              <a:rPr lang="en-US" altLang="zh-TW" sz="1200" b="1" dirty="0" smtClean="0">
                <a:solidFill>
                  <a:schemeClr val="tx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_</a:t>
            </a:r>
            <a:r>
              <a:rPr lang="zh-TW" altLang="en-US" sz="1200" b="1" dirty="0" smtClean="0">
                <a:solidFill>
                  <a:schemeClr val="tx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狀態</a:t>
            </a:r>
            <a:endParaRPr lang="en-US" altLang="zh-TW" sz="1200" b="1" dirty="0" smtClean="0">
              <a:solidFill>
                <a:schemeClr val="tx1"/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endParaRPr lang="en-US" altLang="zh-TW" sz="1200" dirty="0">
              <a:solidFill>
                <a:schemeClr val="tx1"/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pPr marL="171450" indent="-171450">
              <a:buFont typeface="Arial" charset="0"/>
              <a:buChar char="•"/>
            </a:pPr>
            <a:r>
              <a:rPr lang="zh-TW" altLang="en-US" sz="1200" dirty="0" smtClean="0">
                <a:solidFill>
                  <a:schemeClr val="tx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屬性：</a:t>
            </a:r>
            <a:r>
              <a:rPr lang="en-US" altLang="zh-TW" sz="1200" dirty="0" err="1" smtClean="0">
                <a:solidFill>
                  <a:schemeClr val="tx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btn</a:t>
            </a:r>
            <a:r>
              <a:rPr lang="en-US" altLang="zh-TW" sz="1200" dirty="0" smtClean="0">
                <a:solidFill>
                  <a:schemeClr val="tx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(button</a:t>
            </a:r>
            <a:r>
              <a:rPr lang="en-US" altLang="zh-TW" sz="1200" dirty="0">
                <a:solidFill>
                  <a:schemeClr val="tx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)</a:t>
            </a:r>
            <a:r>
              <a:rPr lang="zh-TW" altLang="en-US" sz="1200" dirty="0">
                <a:solidFill>
                  <a:schemeClr val="tx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、</a:t>
            </a:r>
            <a:r>
              <a:rPr lang="en-US" altLang="zh-TW" sz="1200" dirty="0" err="1">
                <a:solidFill>
                  <a:schemeClr val="tx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ic</a:t>
            </a:r>
            <a:r>
              <a:rPr lang="en-US" altLang="zh-TW" sz="1200" dirty="0">
                <a:solidFill>
                  <a:schemeClr val="tx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(icon)</a:t>
            </a:r>
            <a:r>
              <a:rPr lang="zh-TW" altLang="en-US" sz="1200" dirty="0">
                <a:solidFill>
                  <a:schemeClr val="tx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、</a:t>
            </a:r>
            <a:r>
              <a:rPr lang="en-US" altLang="zh-TW" sz="1200" dirty="0" err="1">
                <a:solidFill>
                  <a:schemeClr val="tx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bg</a:t>
            </a:r>
            <a:r>
              <a:rPr lang="en-US" altLang="zh-TW" sz="1200" dirty="0">
                <a:solidFill>
                  <a:schemeClr val="tx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(background</a:t>
            </a:r>
            <a:r>
              <a:rPr lang="en-US" altLang="zh-TW" sz="1200" dirty="0" smtClean="0">
                <a:solidFill>
                  <a:schemeClr val="tx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)…</a:t>
            </a:r>
          </a:p>
          <a:p>
            <a:pPr marL="171450" indent="-171450">
              <a:buFont typeface="Arial" charset="0"/>
              <a:buChar char="•"/>
            </a:pPr>
            <a:endParaRPr lang="en-US" altLang="zh-TW" sz="1200" dirty="0">
              <a:solidFill>
                <a:schemeClr val="tx1"/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pPr marL="171450" indent="-171450">
              <a:buFont typeface="Arial" charset="0"/>
              <a:buChar char="•"/>
            </a:pPr>
            <a:r>
              <a:rPr lang="zh-TW" altLang="en-US" sz="1200" dirty="0" smtClean="0">
                <a:solidFill>
                  <a:schemeClr val="tx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位置：元件放置的位置，</a:t>
            </a:r>
            <a:r>
              <a:rPr lang="zh-TW" altLang="en-US" sz="1200" dirty="0">
                <a:solidFill>
                  <a:schemeClr val="tx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可以</a:t>
            </a:r>
            <a:r>
              <a:rPr lang="zh-TW" altLang="en-US" sz="1200" dirty="0">
                <a:solidFill>
                  <a:schemeClr val="tx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用網站的</a:t>
            </a:r>
            <a:r>
              <a:rPr lang="zh-TW" altLang="en-US" sz="1200" dirty="0">
                <a:solidFill>
                  <a:schemeClr val="tx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架構，例如</a:t>
            </a:r>
            <a:r>
              <a:rPr lang="zh-TW" altLang="en-US" sz="1200" dirty="0">
                <a:solidFill>
                  <a:schemeClr val="tx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：</a:t>
            </a:r>
            <a:r>
              <a:rPr lang="en-US" altLang="zh-TW" sz="1200" dirty="0">
                <a:solidFill>
                  <a:schemeClr val="tx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header </a:t>
            </a:r>
            <a:r>
              <a:rPr lang="zh-TW" altLang="en-US" sz="1200" dirty="0">
                <a:solidFill>
                  <a:schemeClr val="tx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、</a:t>
            </a:r>
            <a:r>
              <a:rPr lang="en-US" altLang="zh-TW" sz="1200" dirty="0">
                <a:solidFill>
                  <a:schemeClr val="tx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side(side bar)</a:t>
            </a:r>
            <a:r>
              <a:rPr lang="zh-TW" altLang="en-US" sz="1200" dirty="0">
                <a:solidFill>
                  <a:schemeClr val="tx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、</a:t>
            </a:r>
            <a:r>
              <a:rPr lang="en-US" altLang="zh-TW" sz="1200" dirty="0" err="1">
                <a:solidFill>
                  <a:schemeClr val="tx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ctn</a:t>
            </a:r>
            <a:r>
              <a:rPr lang="en-US" altLang="zh-TW" sz="1200" dirty="0">
                <a:solidFill>
                  <a:schemeClr val="tx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(content)…</a:t>
            </a:r>
            <a:r>
              <a:rPr lang="zh-TW" altLang="en-US" sz="1200" dirty="0">
                <a:solidFill>
                  <a:schemeClr val="tx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，</a:t>
            </a:r>
            <a:r>
              <a:rPr lang="zh-TW" altLang="en-US" sz="1200" dirty="0">
                <a:solidFill>
                  <a:schemeClr val="tx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如果沒有特定的位置</a:t>
            </a:r>
            <a:r>
              <a:rPr lang="zh-TW" altLang="en-US" sz="1200" dirty="0" smtClean="0">
                <a:solidFill>
                  <a:schemeClr val="tx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，</a:t>
            </a:r>
            <a:r>
              <a:rPr lang="zh-TW" altLang="en-US" sz="1200" dirty="0">
                <a:solidFill>
                  <a:schemeClr val="tx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無需命名</a:t>
            </a:r>
            <a:r>
              <a:rPr lang="zh-TW" altLang="en-US" sz="1200" dirty="0" smtClean="0">
                <a:solidFill>
                  <a:schemeClr val="tx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，</a:t>
            </a:r>
            <a:r>
              <a:rPr lang="zh-TW" altLang="en-US" sz="1200" dirty="0">
                <a:solidFill>
                  <a:schemeClr val="tx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通常會是共通的元件</a:t>
            </a:r>
            <a:r>
              <a:rPr lang="zh-TW" altLang="en-US" sz="1200" dirty="0" smtClean="0">
                <a:solidFill>
                  <a:schemeClr val="tx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。</a:t>
            </a:r>
            <a:endParaRPr lang="en-US" altLang="zh-TW" sz="1200" dirty="0" smtClean="0">
              <a:solidFill>
                <a:schemeClr val="tx1"/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pPr marL="171450" indent="-171450">
              <a:buFont typeface="Arial" charset="0"/>
              <a:buChar char="•"/>
            </a:pPr>
            <a:endParaRPr lang="en-US" altLang="zh-TW" sz="1200" dirty="0">
              <a:solidFill>
                <a:schemeClr val="tx1"/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pPr marL="171450" indent="-171450">
              <a:buFont typeface="Arial" charset="0"/>
              <a:buChar char="•"/>
            </a:pPr>
            <a:r>
              <a:rPr lang="zh-TW" altLang="en-US" sz="1200" dirty="0">
                <a:solidFill>
                  <a:schemeClr val="tx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名稱：</a:t>
            </a:r>
            <a:r>
              <a:rPr lang="zh-TW" altLang="en-US" sz="1200" dirty="0" smtClean="0">
                <a:solidFill>
                  <a:schemeClr val="tx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形容元件</a:t>
            </a:r>
            <a:r>
              <a:rPr lang="zh-TW" altLang="en-US" sz="1200" dirty="0">
                <a:solidFill>
                  <a:schemeClr val="tx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的樣式：例如</a:t>
            </a:r>
            <a:r>
              <a:rPr lang="zh-TW" altLang="en-US" sz="1200" dirty="0" smtClean="0">
                <a:solidFill>
                  <a:schemeClr val="tx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：樣子、</a:t>
            </a:r>
            <a:r>
              <a:rPr lang="zh-TW" altLang="en-US" sz="1200" dirty="0">
                <a:solidFill>
                  <a:schemeClr val="tx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顏色、</a:t>
            </a:r>
            <a:r>
              <a:rPr lang="zh-TW" altLang="en-US" sz="1200" dirty="0" smtClean="0">
                <a:solidFill>
                  <a:schemeClr val="tx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品牌</a:t>
            </a:r>
            <a:r>
              <a:rPr lang="en-US" altLang="zh-TW" sz="1200" dirty="0" smtClean="0">
                <a:solidFill>
                  <a:schemeClr val="tx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…</a:t>
            </a:r>
            <a:endParaRPr lang="en-US" altLang="zh-TW" sz="1200" dirty="0">
              <a:solidFill>
                <a:schemeClr val="tx1"/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pPr marL="171450" indent="-171450">
              <a:buFont typeface="Arial" charset="0"/>
              <a:buChar char="•"/>
            </a:pPr>
            <a:endParaRPr lang="en-US" altLang="zh-TW" sz="1200" dirty="0">
              <a:solidFill>
                <a:schemeClr val="tx1"/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pPr marL="171450" indent="-171450">
              <a:buFont typeface="Arial" charset="0"/>
              <a:buChar char="•"/>
            </a:pPr>
            <a:r>
              <a:rPr lang="zh-TW" altLang="en-US" sz="1200" dirty="0">
                <a:solidFill>
                  <a:schemeClr val="tx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狀態：</a:t>
            </a:r>
            <a:r>
              <a:rPr lang="zh-TW" altLang="en-US" sz="1200" dirty="0">
                <a:solidFill>
                  <a:schemeClr val="tx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按鈕會有：</a:t>
            </a:r>
            <a:r>
              <a:rPr lang="en-US" altLang="zh-TW" sz="1200" dirty="0">
                <a:solidFill>
                  <a:schemeClr val="tx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normal</a:t>
            </a:r>
            <a:r>
              <a:rPr lang="zh-TW" altLang="en-US" sz="1200" dirty="0">
                <a:solidFill>
                  <a:schemeClr val="tx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、</a:t>
            </a:r>
            <a:r>
              <a:rPr lang="en-US" altLang="zh-TW" sz="1200" dirty="0">
                <a:solidFill>
                  <a:schemeClr val="tx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pressed</a:t>
            </a:r>
            <a:r>
              <a:rPr lang="zh-TW" altLang="en-US" sz="1200" dirty="0">
                <a:solidFill>
                  <a:schemeClr val="tx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、</a:t>
            </a:r>
            <a:r>
              <a:rPr lang="en-US" altLang="zh-TW" sz="1200" dirty="0" err="1">
                <a:solidFill>
                  <a:schemeClr val="tx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actived</a:t>
            </a:r>
            <a:r>
              <a:rPr lang="zh-TW" altLang="en-US" sz="1200" dirty="0">
                <a:solidFill>
                  <a:schemeClr val="tx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、</a:t>
            </a:r>
            <a:r>
              <a:rPr lang="en-US" altLang="zh-TW" sz="1200" dirty="0">
                <a:solidFill>
                  <a:schemeClr val="tx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disable</a:t>
            </a:r>
            <a:r>
              <a:rPr lang="zh-TW" altLang="en-US" sz="1200" dirty="0">
                <a:solidFill>
                  <a:schemeClr val="tx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這幾種狀態，但如果沒有特別的狀態</a:t>
            </a:r>
            <a:r>
              <a:rPr lang="zh-TW" altLang="en-US" sz="1200" dirty="0" smtClean="0">
                <a:solidFill>
                  <a:schemeClr val="tx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，無需命名。</a:t>
            </a:r>
            <a:endParaRPr lang="zh-TW" altLang="en-US" sz="1200" dirty="0">
              <a:solidFill>
                <a:schemeClr val="tx1"/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8101" y="3802087"/>
            <a:ext cx="403941" cy="403941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4839" y="4360311"/>
            <a:ext cx="400664" cy="400664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5475503" y="3865557"/>
            <a:ext cx="220605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200" dirty="0" smtClean="0">
                <a:solidFill>
                  <a:schemeClr val="tx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btn_facebook （屬性</a:t>
            </a:r>
            <a:r>
              <a:rPr lang="en-US" altLang="zh-TW" sz="1200" dirty="0" smtClean="0">
                <a:solidFill>
                  <a:schemeClr val="tx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_</a:t>
            </a:r>
            <a:r>
              <a:rPr lang="zh-TW" altLang="en-US" sz="1200" dirty="0" smtClean="0">
                <a:solidFill>
                  <a:schemeClr val="tx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名稱）</a:t>
            </a:r>
            <a:endParaRPr lang="zh-TW" altLang="en-US" sz="1200" dirty="0">
              <a:solidFill>
                <a:schemeClr val="tx1"/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475502" y="4422143"/>
            <a:ext cx="309822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200" dirty="0" smtClean="0">
                <a:solidFill>
                  <a:schemeClr val="tx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ic_services_bulksms </a:t>
            </a:r>
            <a:r>
              <a:rPr lang="zh-TW" altLang="en-US" sz="1200" dirty="0">
                <a:solidFill>
                  <a:schemeClr val="tx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（屬性</a:t>
            </a:r>
            <a:r>
              <a:rPr lang="en-US" altLang="zh-TW" sz="1200" dirty="0" smtClean="0">
                <a:solidFill>
                  <a:schemeClr val="tx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_</a:t>
            </a:r>
            <a:r>
              <a:rPr lang="zh-TW" altLang="en-US" sz="1200" dirty="0" smtClean="0">
                <a:solidFill>
                  <a:schemeClr val="tx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位置＿名稱）</a:t>
            </a:r>
            <a:endParaRPr lang="zh-TW" altLang="en-US" sz="1200" dirty="0">
              <a:solidFill>
                <a:schemeClr val="tx1"/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08051107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837470" cy="5144612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矩形 11"/>
          <p:cNvSpPr/>
          <p:nvPr/>
        </p:nvSpPr>
        <p:spPr>
          <a:xfrm>
            <a:off x="5316071" y="3007374"/>
            <a:ext cx="3034805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200" b="1" dirty="0">
                <a:latin typeface="Microsoft JhengHei" charset="-120"/>
                <a:ea typeface="Microsoft JhengHei" charset="-120"/>
                <a:cs typeface="Microsoft JhengHei" charset="-120"/>
              </a:rPr>
              <a:t>Shadow </a:t>
            </a:r>
            <a:r>
              <a:rPr lang="en-US" altLang="zh-TW" sz="1200" b="1" dirty="0" smtClean="0">
                <a:latin typeface="Microsoft JhengHei" charset="-120"/>
                <a:ea typeface="Microsoft JhengHei" charset="-120"/>
                <a:cs typeface="Microsoft JhengHei" charset="-120"/>
              </a:rPr>
              <a:t>layer</a:t>
            </a:r>
          </a:p>
          <a:p>
            <a:r>
              <a:rPr lang="en-US" altLang="zh-TW" sz="1200" dirty="0">
                <a:latin typeface="Microsoft JhengHei" charset="-120"/>
                <a:ea typeface="Microsoft JhengHei" charset="-120"/>
                <a:cs typeface="Microsoft JhengHei" charset="-120"/>
              </a:rPr>
              <a:t>radius : </a:t>
            </a:r>
            <a:r>
              <a:rPr lang="en-US" altLang="zh-TW" sz="1200" dirty="0" smtClean="0">
                <a:latin typeface="Microsoft JhengHei" charset="-120"/>
                <a:ea typeface="Microsoft JhengHei" charset="-120"/>
                <a:cs typeface="Microsoft JhengHei" charset="-120"/>
              </a:rPr>
              <a:t>3px</a:t>
            </a:r>
            <a:endParaRPr lang="en-US" altLang="zh-TW" sz="1200" dirty="0"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r>
              <a:rPr lang="is-IS" altLang="zh-TW" sz="1200" dirty="0" smtClean="0">
                <a:latin typeface="Microsoft JhengHei" charset="-120"/>
                <a:ea typeface="Microsoft JhengHei" charset="-120"/>
                <a:cs typeface="Microsoft JhengHei" charset="-120"/>
              </a:rPr>
              <a:t>color </a:t>
            </a:r>
            <a:r>
              <a:rPr lang="is-IS" altLang="zh-TW" sz="1200" dirty="0">
                <a:latin typeface="Microsoft JhengHei" charset="-120"/>
                <a:ea typeface="Microsoft JhengHei" charset="-120"/>
                <a:cs typeface="Microsoft JhengHei" charset="-120"/>
              </a:rPr>
              <a:t>: a54d05</a:t>
            </a:r>
            <a:endParaRPr lang="en-US" altLang="zh-TW" sz="1200" dirty="0"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r>
              <a:rPr lang="en-US" altLang="zh-TW" sz="1200" dirty="0" smtClean="0">
                <a:latin typeface="Microsoft JhengHei" charset="-120"/>
                <a:ea typeface="Microsoft JhengHei" charset="-120"/>
                <a:cs typeface="Microsoft JhengHei" charset="-120"/>
              </a:rPr>
              <a:t>opacity : 50</a:t>
            </a:r>
            <a:r>
              <a:rPr lang="en-US" altLang="zh-TW" sz="1200" dirty="0">
                <a:latin typeface="Microsoft JhengHei" charset="-120"/>
                <a:ea typeface="Microsoft JhengHei" charset="-120"/>
                <a:cs typeface="Microsoft JhengHei" charset="-120"/>
              </a:rPr>
              <a:t>%</a:t>
            </a:r>
            <a:endParaRPr lang="zh-TW" altLang="en-US" sz="1200" dirty="0"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r>
              <a:rPr lang="en-US" altLang="zh-TW" sz="1200" dirty="0">
                <a:latin typeface="Microsoft JhengHei" charset="-120"/>
                <a:ea typeface="Microsoft JhengHei" charset="-120"/>
                <a:cs typeface="Microsoft JhengHei" charset="-120"/>
              </a:rPr>
              <a:t>move : left and bottom 5px respectively</a:t>
            </a:r>
          </a:p>
          <a:p>
            <a:endParaRPr lang="zh-TW" altLang="en-US" sz="1200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5316071" y="2220042"/>
            <a:ext cx="102143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200" b="1" dirty="0" smtClean="0">
                <a:latin typeface="Microsoft JhengHei" charset="-120"/>
                <a:ea typeface="Microsoft JhengHei" charset="-120"/>
                <a:cs typeface="Microsoft JhengHei" charset="-120"/>
              </a:rPr>
              <a:t>Box </a:t>
            </a:r>
            <a:endParaRPr lang="en-US" altLang="zh-TW" sz="1200" b="1" dirty="0"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r>
              <a:rPr lang="en-US" altLang="zh-TW" sz="1200" dirty="0">
                <a:latin typeface="Microsoft JhengHei" charset="-120"/>
                <a:ea typeface="Microsoft JhengHei" charset="-120"/>
                <a:cs typeface="Microsoft JhengHei" charset="-120"/>
              </a:rPr>
              <a:t>radius : 3px</a:t>
            </a:r>
          </a:p>
          <a:p>
            <a:r>
              <a:rPr lang="en-US" altLang="zh-TW" sz="1200" dirty="0">
                <a:latin typeface="Microsoft JhengHei" charset="-120"/>
                <a:ea typeface="Microsoft JhengHei" charset="-120"/>
                <a:cs typeface="Microsoft JhengHei" charset="-120"/>
              </a:rPr>
              <a:t>color : </a:t>
            </a:r>
            <a:r>
              <a:rPr lang="en-US" altLang="zh-TW" sz="1200" dirty="0" err="1" smtClean="0">
                <a:latin typeface="Microsoft JhengHei" charset="-120"/>
                <a:ea typeface="Microsoft JhengHei" charset="-120"/>
                <a:cs typeface="Microsoft JhengHei" charset="-120"/>
              </a:rPr>
              <a:t>fffff</a:t>
            </a:r>
            <a:endParaRPr lang="zh-TW" altLang="en-US" sz="1200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grpSp>
        <p:nvGrpSpPr>
          <p:cNvPr id="25" name="群組 24"/>
          <p:cNvGrpSpPr/>
          <p:nvPr/>
        </p:nvGrpSpPr>
        <p:grpSpPr>
          <a:xfrm>
            <a:off x="5316071" y="836506"/>
            <a:ext cx="3325809" cy="1258530"/>
            <a:chOff x="5043949" y="2185001"/>
            <a:chExt cx="3325809" cy="1258530"/>
          </a:xfrm>
        </p:grpSpPr>
        <p:pic>
          <p:nvPicPr>
            <p:cNvPr id="17" name="圖片 16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161" t="28166" r="15705" b="27866"/>
            <a:stretch/>
          </p:blipFill>
          <p:spPr>
            <a:xfrm>
              <a:off x="5043949" y="2185001"/>
              <a:ext cx="2064774" cy="1258530"/>
            </a:xfrm>
            <a:prstGeom prst="rect">
              <a:avLst/>
            </a:prstGeom>
          </p:spPr>
        </p:pic>
        <p:cxnSp>
          <p:nvCxnSpPr>
            <p:cNvPr id="18" name="直線接點 17"/>
            <p:cNvCxnSpPr/>
            <p:nvPr/>
          </p:nvCxnSpPr>
          <p:spPr>
            <a:xfrm flipH="1">
              <a:off x="6740500" y="3054301"/>
              <a:ext cx="466545" cy="0"/>
            </a:xfrm>
            <a:prstGeom prst="line">
              <a:avLst/>
            </a:prstGeom>
            <a:noFill/>
            <a:ln w="19050" cap="flat">
              <a:solidFill>
                <a:schemeClr val="tx1"/>
              </a:solidFill>
              <a:prstDash val="solid"/>
              <a:round/>
              <a:tailEnd type="oval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2" name="直線接點 21"/>
            <p:cNvCxnSpPr/>
            <p:nvPr/>
          </p:nvCxnSpPr>
          <p:spPr>
            <a:xfrm flipH="1">
              <a:off x="6740500" y="2778579"/>
              <a:ext cx="466545" cy="0"/>
            </a:xfrm>
            <a:prstGeom prst="line">
              <a:avLst/>
            </a:prstGeom>
            <a:noFill/>
            <a:ln w="19050" cap="flat">
              <a:solidFill>
                <a:schemeClr val="tx1"/>
              </a:solidFill>
              <a:prstDash val="solid"/>
              <a:round/>
              <a:tailEnd type="oval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3" name="矩形 22"/>
            <p:cNvSpPr/>
            <p:nvPr/>
          </p:nvSpPr>
          <p:spPr>
            <a:xfrm>
              <a:off x="7216878" y="2640079"/>
              <a:ext cx="449162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1200" dirty="0" smtClean="0">
                  <a:latin typeface="Microsoft JhengHei" charset="-120"/>
                  <a:ea typeface="Microsoft JhengHei" charset="-120"/>
                  <a:cs typeface="Microsoft JhengHei" charset="-120"/>
                </a:rPr>
                <a:t>Box</a:t>
              </a:r>
              <a:endParaRPr lang="zh-TW" altLang="en-US" sz="1200" dirty="0">
                <a:latin typeface="Microsoft JhengHei" charset="-120"/>
                <a:ea typeface="Microsoft JhengHei" charset="-120"/>
                <a:cs typeface="Microsoft JhengHei" charset="-120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7216878" y="2916439"/>
              <a:ext cx="115288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1200" dirty="0">
                  <a:latin typeface="Microsoft JhengHei" charset="-120"/>
                  <a:ea typeface="Microsoft JhengHei" charset="-120"/>
                  <a:cs typeface="Microsoft JhengHei" charset="-120"/>
                </a:rPr>
                <a:t>Shadow layer</a:t>
              </a:r>
              <a:endParaRPr lang="zh-TW" altLang="en-US" sz="1200" dirty="0">
                <a:latin typeface="Microsoft JhengHei" charset="-120"/>
                <a:ea typeface="Microsoft JhengHei" charset="-120"/>
                <a:cs typeface="Microsoft JhengHei" charset="-120"/>
              </a:endParaRPr>
            </a:p>
          </p:txBody>
        </p:sp>
      </p:grpSp>
      <p:pic>
        <p:nvPicPr>
          <p:cNvPr id="26" name="圖片 2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8824" y="212553"/>
            <a:ext cx="1953768" cy="380766"/>
          </a:xfrm>
          <a:prstGeom prst="rect">
            <a:avLst/>
          </a:prstGeom>
        </p:spPr>
      </p:pic>
      <p:sp>
        <p:nvSpPr>
          <p:cNvPr id="27" name="矩形 26"/>
          <p:cNvSpPr/>
          <p:nvPr/>
        </p:nvSpPr>
        <p:spPr>
          <a:xfrm>
            <a:off x="5058101" y="223987"/>
            <a:ext cx="15648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>
                <a:solidFill>
                  <a:schemeClr val="tx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Box</a:t>
            </a:r>
            <a:r>
              <a:rPr lang="zh-TW" altLang="en-US" dirty="0" smtClean="0">
                <a:solidFill>
                  <a:schemeClr val="tx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 元件說明</a:t>
            </a:r>
            <a:endParaRPr lang="zh-TW" altLang="en-US" dirty="0">
              <a:solidFill>
                <a:schemeClr val="tx1"/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1268936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4837470" cy="514461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矩形 5"/>
          <p:cNvSpPr/>
          <p:nvPr/>
        </p:nvSpPr>
        <p:spPr>
          <a:xfrm>
            <a:off x="5058101" y="223987"/>
            <a:ext cx="15440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latin typeface="Microsoft JhengHei" charset="-120"/>
                <a:ea typeface="Microsoft JhengHei" charset="-120"/>
                <a:cs typeface="Microsoft JhengHei" charset="-120"/>
              </a:rPr>
              <a:t>Testimonials</a:t>
            </a:r>
          </a:p>
        </p:txBody>
      </p:sp>
      <p:sp>
        <p:nvSpPr>
          <p:cNvPr id="7" name="矩形 6"/>
          <p:cNvSpPr/>
          <p:nvPr/>
        </p:nvSpPr>
        <p:spPr>
          <a:xfrm>
            <a:off x="5058101" y="587602"/>
            <a:ext cx="373045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200" dirty="0">
                <a:latin typeface="Microsoft JhengHei" charset="-120"/>
                <a:ea typeface="Microsoft JhengHei" charset="-120"/>
                <a:cs typeface="Microsoft JhengHei" charset="-120"/>
              </a:rPr>
              <a:t>Front end development, also known as client side </a:t>
            </a:r>
          </a:p>
          <a:p>
            <a:r>
              <a:rPr lang="zh-TW" altLang="en-US" sz="1200" dirty="0">
                <a:latin typeface="Microsoft JhengHei" charset="-120"/>
                <a:ea typeface="Microsoft JhengHei" charset="-120"/>
                <a:cs typeface="Microsoft JhengHei" charset="-120"/>
              </a:rPr>
              <a:t>development is the practice of producing HTML, </a:t>
            </a:r>
          </a:p>
          <a:p>
            <a:r>
              <a:rPr lang="zh-TW" altLang="en-US" sz="1200" dirty="0">
                <a:latin typeface="Microsoft JhengHei" charset="-120"/>
                <a:ea typeface="Microsoft JhengHei" charset="-120"/>
                <a:cs typeface="Microsoft JhengHei" charset="-120"/>
              </a:rPr>
              <a:t>CSS and JavaScript for a website or web </a:t>
            </a:r>
          </a:p>
          <a:p>
            <a:r>
              <a:rPr lang="zh-TW" altLang="en-US" sz="1200" dirty="0">
                <a:latin typeface="Microsoft JhengHei" charset="-120"/>
                <a:ea typeface="Microsoft JhengHei" charset="-120"/>
                <a:cs typeface="Microsoft JhengHei" charset="-120"/>
              </a:rPr>
              <a:t>application so that a user can see and interact </a:t>
            </a:r>
          </a:p>
          <a:p>
            <a:r>
              <a:rPr lang="zh-TW" altLang="en-US" sz="1200" dirty="0">
                <a:latin typeface="Microsoft JhengHei" charset="-120"/>
                <a:ea typeface="Microsoft JhengHei" charset="-120"/>
                <a:cs typeface="Microsoft JhengHei" charset="-120"/>
              </a:rPr>
              <a:t>with them directly. </a:t>
            </a:r>
          </a:p>
        </p:txBody>
      </p:sp>
      <p:sp>
        <p:nvSpPr>
          <p:cNvPr id="8" name="矩形 7"/>
          <p:cNvSpPr/>
          <p:nvPr/>
        </p:nvSpPr>
        <p:spPr>
          <a:xfrm>
            <a:off x="5058101" y="1966880"/>
            <a:ext cx="11496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latin typeface="Microsoft JhengHei" charset="-120"/>
                <a:ea typeface="Microsoft JhengHei" charset="-120"/>
                <a:cs typeface="Microsoft JhengHei" charset="-120"/>
              </a:rPr>
              <a:t>Our Blog</a:t>
            </a:r>
          </a:p>
        </p:txBody>
      </p:sp>
      <p:sp>
        <p:nvSpPr>
          <p:cNvPr id="9" name="矩形 8"/>
          <p:cNvSpPr/>
          <p:nvPr/>
        </p:nvSpPr>
        <p:spPr>
          <a:xfrm>
            <a:off x="5062154" y="2336212"/>
            <a:ext cx="243528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200" dirty="0">
                <a:latin typeface="Microsoft JhengHei" charset="-120"/>
                <a:ea typeface="Microsoft JhengHei" charset="-120"/>
                <a:cs typeface="Microsoft JhengHei" charset="-120"/>
              </a:rPr>
              <a:t>Beautiful Flower </a:t>
            </a:r>
            <a:r>
              <a:rPr lang="zh-TW" altLang="en-US" sz="1200" dirty="0">
                <a:latin typeface="Microsoft JhengHei" charset="-120"/>
                <a:ea typeface="Microsoft JhengHei" charset="-120"/>
                <a:cs typeface="Microsoft JhengHei" charset="-120"/>
              </a:rPr>
              <a:t>photography</a:t>
            </a:r>
            <a:endParaRPr lang="en-US" altLang="zh-TW" sz="1200" dirty="0"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r>
              <a:rPr lang="en-US" altLang="zh-TW" sz="1200" dirty="0" err="1">
                <a:latin typeface="Microsoft JhengHei" charset="-120"/>
                <a:ea typeface="Microsoft JhengHei" charset="-120"/>
                <a:cs typeface="Microsoft JhengHei" charset="-120"/>
              </a:rPr>
              <a:t>Yogesh</a:t>
            </a:r>
            <a:r>
              <a:rPr lang="en-US" altLang="zh-TW" sz="1200" dirty="0">
                <a:latin typeface="Microsoft JhengHei" charset="-120"/>
                <a:ea typeface="Microsoft JhengHei" charset="-120"/>
                <a:cs typeface="Microsoft JhengHei" charset="-120"/>
              </a:rPr>
              <a:t> / Photography / 24 Feb</a:t>
            </a:r>
            <a:endParaRPr lang="zh-TW" altLang="en-US" sz="1200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058101" y="3161492"/>
            <a:ext cx="16466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latin typeface="Microsoft JhengHei" charset="-120"/>
                <a:ea typeface="Microsoft JhengHei" charset="-120"/>
                <a:cs typeface="Microsoft JhengHei" charset="-120"/>
              </a:rPr>
              <a:t>Latest Tweets</a:t>
            </a:r>
          </a:p>
        </p:txBody>
      </p:sp>
      <p:sp>
        <p:nvSpPr>
          <p:cNvPr id="11" name="矩形 10"/>
          <p:cNvSpPr/>
          <p:nvPr/>
        </p:nvSpPr>
        <p:spPr>
          <a:xfrm>
            <a:off x="5058101" y="3526715"/>
            <a:ext cx="369364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200" dirty="0">
                <a:latin typeface="Microsoft JhengHei" charset="-120"/>
                <a:ea typeface="Microsoft JhengHei" charset="-120"/>
                <a:cs typeface="Microsoft JhengHei" charset="-120"/>
              </a:rPr>
              <a:t>@wedesignpixel How are you mate</a:t>
            </a:r>
            <a:r>
              <a:rPr lang="zh-TW" altLang="en-US" sz="1200" dirty="0">
                <a:latin typeface="Microsoft JhengHei" charset="-120"/>
                <a:ea typeface="Microsoft JhengHei" charset="-120"/>
                <a:cs typeface="Microsoft JhengHei" charset="-120"/>
              </a:rPr>
              <a:t>?</a:t>
            </a:r>
            <a:endParaRPr lang="en-US" altLang="zh-TW" sz="1200" dirty="0"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r>
              <a:rPr lang="en-US" altLang="zh-TW" sz="1200" dirty="0">
                <a:latin typeface="Microsoft JhengHei" charset="-120"/>
                <a:ea typeface="Microsoft JhengHei" charset="-120"/>
                <a:cs typeface="Microsoft JhengHei" charset="-120"/>
              </a:rPr>
              <a:t>10 Beautiful IOS </a:t>
            </a:r>
            <a:r>
              <a:rPr lang="en-US" altLang="zh-TW" sz="1200" dirty="0">
                <a:latin typeface="Microsoft JhengHei" charset="-120"/>
                <a:ea typeface="Microsoft JhengHei" charset="-120"/>
                <a:cs typeface="Microsoft JhengHei" charset="-120"/>
              </a:rPr>
              <a:t>icons</a:t>
            </a:r>
          </a:p>
          <a:p>
            <a:r>
              <a:rPr lang="en-US" altLang="zh-TW" sz="1200" dirty="0">
                <a:latin typeface="Microsoft JhengHei" charset="-120"/>
                <a:ea typeface="Microsoft JhengHei" charset="-120"/>
                <a:cs typeface="Microsoft JhengHei" charset="-120"/>
              </a:rPr>
              <a:t>http://</a:t>
            </a:r>
            <a:r>
              <a:rPr lang="en-US" altLang="zh-TW" sz="1200" dirty="0" err="1">
                <a:latin typeface="Microsoft JhengHei" charset="-120"/>
                <a:ea typeface="Microsoft JhengHei" charset="-120"/>
                <a:cs typeface="Microsoft JhengHei" charset="-120"/>
              </a:rPr>
              <a:t>iconmonstr.com</a:t>
            </a:r>
            <a:r>
              <a:rPr lang="en-US" altLang="zh-TW" sz="1200" dirty="0">
                <a:latin typeface="Microsoft JhengHei" charset="-120"/>
                <a:ea typeface="Microsoft JhengHei" charset="-120"/>
                <a:cs typeface="Microsoft JhengHei" charset="-120"/>
              </a:rPr>
              <a:t>/collections/ @</a:t>
            </a:r>
            <a:r>
              <a:rPr lang="en-US" altLang="zh-TW" sz="1200" dirty="0" err="1">
                <a:latin typeface="Microsoft JhengHei" charset="-120"/>
                <a:ea typeface="Microsoft JhengHei" charset="-120"/>
                <a:cs typeface="Microsoft JhengHei" charset="-120"/>
              </a:rPr>
              <a:t>uidesigner</a:t>
            </a:r>
            <a:endParaRPr lang="en-US" altLang="zh-TW" sz="1200" dirty="0"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r>
              <a:rPr lang="en-US" altLang="zh-TW" sz="1200" dirty="0">
                <a:latin typeface="Microsoft JhengHei" charset="-120"/>
                <a:ea typeface="Microsoft JhengHei" charset="-120"/>
                <a:cs typeface="Microsoft JhengHei" charset="-120"/>
              </a:rPr>
              <a:t>@</a:t>
            </a:r>
            <a:r>
              <a:rPr lang="en-US" altLang="zh-TW" sz="1200" dirty="0" err="1">
                <a:latin typeface="Microsoft JhengHei" charset="-120"/>
                <a:ea typeface="Microsoft JhengHei" charset="-120"/>
                <a:cs typeface="Microsoft JhengHei" charset="-120"/>
              </a:rPr>
              <a:t>acrisdesign</a:t>
            </a:r>
            <a:r>
              <a:rPr lang="en-US" altLang="zh-TW" sz="1200" dirty="0">
                <a:latin typeface="Microsoft JhengHei" charset="-120"/>
                <a:ea typeface="Microsoft JhengHei" charset="-120"/>
                <a:cs typeface="Microsoft JhengHei" charset="-120"/>
              </a:rPr>
              <a:t> Thanks you follow Us!</a:t>
            </a:r>
            <a:endParaRPr lang="zh-TW" altLang="en-US" sz="1200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50378823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Default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Default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176</TotalTime>
  <Words>536</Words>
  <Application>Microsoft Macintosh PowerPoint</Application>
  <PresentationFormat>如螢幕大小 (16:9)</PresentationFormat>
  <Paragraphs>67</Paragraphs>
  <Slides>6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6</vt:i4>
      </vt:variant>
    </vt:vector>
  </HeadingPairs>
  <TitlesOfParts>
    <vt:vector size="14" baseType="lpstr">
      <vt:lpstr>Calibri</vt:lpstr>
      <vt:lpstr>Gill Sans Light</vt:lpstr>
      <vt:lpstr>Helvetica</vt:lpstr>
      <vt:lpstr>Helvetica Neue</vt:lpstr>
      <vt:lpstr>Microsoft JhengHei</vt:lpstr>
      <vt:lpstr>微軟正黑體</vt:lpstr>
      <vt:lpstr>Arial</vt:lpstr>
      <vt:lpstr>Default</vt:lpstr>
      <vt:lpstr>排版練習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前端初體驗</dc:title>
  <cp:lastModifiedBy>鄭芸茜</cp:lastModifiedBy>
  <cp:revision>62</cp:revision>
  <dcterms:modified xsi:type="dcterms:W3CDTF">2016-02-27T08:48:26Z</dcterms:modified>
</cp:coreProperties>
</file>